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31"/>
  </p:notesMasterIdLst>
  <p:sldIdLst>
    <p:sldId id="256" r:id="rId2"/>
    <p:sldId id="338" r:id="rId3"/>
    <p:sldId id="316" r:id="rId4"/>
    <p:sldId id="317" r:id="rId5"/>
    <p:sldId id="339" r:id="rId6"/>
    <p:sldId id="318" r:id="rId7"/>
    <p:sldId id="319" r:id="rId8"/>
    <p:sldId id="320" r:id="rId9"/>
    <p:sldId id="321" r:id="rId10"/>
    <p:sldId id="328" r:id="rId11"/>
    <p:sldId id="322" r:id="rId12"/>
    <p:sldId id="325" r:id="rId13"/>
    <p:sldId id="323" r:id="rId14"/>
    <p:sldId id="324" r:id="rId15"/>
    <p:sldId id="326" r:id="rId16"/>
    <p:sldId id="327" r:id="rId17"/>
    <p:sldId id="329" r:id="rId18"/>
    <p:sldId id="330" r:id="rId19"/>
    <p:sldId id="331" r:id="rId20"/>
    <p:sldId id="332" r:id="rId21"/>
    <p:sldId id="333" r:id="rId22"/>
    <p:sldId id="334" r:id="rId23"/>
    <p:sldId id="335" r:id="rId24"/>
    <p:sldId id="341" r:id="rId25"/>
    <p:sldId id="342" r:id="rId26"/>
    <p:sldId id="344" r:id="rId27"/>
    <p:sldId id="336" r:id="rId28"/>
    <p:sldId id="340" r:id="rId29"/>
    <p:sldId id="343" r:id="rId30"/>
  </p:sldIdLst>
  <p:sldSz cx="9144000" cy="5143500" type="screen16x9"/>
  <p:notesSz cx="6858000" cy="9144000"/>
  <p:embeddedFontLst>
    <p:embeddedFont>
      <p:font typeface="Calibri" panose="020F0502020204030204" pitchFamily="34" charset="0"/>
      <p:regular r:id="rId32"/>
      <p:bold r:id="rId33"/>
      <p:italic r:id="rId34"/>
      <p:boldItalic r:id="rId35"/>
    </p:embeddedFont>
    <p:embeddedFont>
      <p:font typeface="Montserrat" panose="00000500000000000000" pitchFamily="2" charset="0"/>
      <p:regular r:id="rId36"/>
      <p:bold r:id="rId37"/>
      <p:italic r:id="rId38"/>
      <p:boldItalic r:id="rId39"/>
    </p:embeddedFont>
    <p:embeddedFont>
      <p:font typeface="Nunito Light" pitchFamily="2" charset="0"/>
      <p:regular r:id="rId40"/>
      <p:italic r:id="rId41"/>
    </p:embeddedFont>
    <p:embeddedFont>
      <p:font typeface="Poppins Black" panose="00000A00000000000000" pitchFamily="2" charset="0"/>
      <p:bold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368687-C992-4788-8BAE-6FA0D78CFC86}" v="287" dt="2023-12-05T04:41:56.525"/>
  </p1510:revLst>
</p1510:revInfo>
</file>

<file path=ppt/tableStyles.xml><?xml version="1.0" encoding="utf-8"?>
<a:tblStyleLst xmlns:a="http://schemas.openxmlformats.org/drawingml/2006/main" def="{F206444F-2746-43D9-9F1A-005465DC68A2}">
  <a:tblStyle styleId="{F206444F-2746-43D9-9F1A-005465DC68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erti reddy" userId="f04dbac86e1b2ab6" providerId="LiveId" clId="{94368687-C992-4788-8BAE-6FA0D78CFC86}"/>
    <pc:docChg chg="undo custSel addSld delSld modSld sldOrd delMainMaster">
      <pc:chgData name="keerti reddy" userId="f04dbac86e1b2ab6" providerId="LiveId" clId="{94368687-C992-4788-8BAE-6FA0D78CFC86}" dt="2023-12-05T04:41:56.525" v="1008" actId="20577"/>
      <pc:docMkLst>
        <pc:docMk/>
      </pc:docMkLst>
      <pc:sldChg chg="modSp">
        <pc:chgData name="keerti reddy" userId="f04dbac86e1b2ab6" providerId="LiveId" clId="{94368687-C992-4788-8BAE-6FA0D78CFC86}" dt="2023-12-04T23:53:10.437" v="891" actId="20577"/>
        <pc:sldMkLst>
          <pc:docMk/>
          <pc:sldMk cId="0" sldId="256"/>
        </pc:sldMkLst>
        <pc:spChg chg="mod">
          <ac:chgData name="keerti reddy" userId="f04dbac86e1b2ab6" providerId="LiveId" clId="{94368687-C992-4788-8BAE-6FA0D78CFC86}" dt="2023-12-04T23:53:10.437" v="891" actId="20577"/>
          <ac:spMkLst>
            <pc:docMk/>
            <pc:sldMk cId="0" sldId="256"/>
            <ac:spMk id="521" creationId="{00000000-0000-0000-0000-000000000000}"/>
          </ac:spMkLst>
        </pc:spChg>
      </pc:sldChg>
      <pc:sldChg chg="del">
        <pc:chgData name="keerti reddy" userId="f04dbac86e1b2ab6" providerId="LiveId" clId="{94368687-C992-4788-8BAE-6FA0D78CFC86}" dt="2023-12-04T20:35:10.478" v="36" actId="2696"/>
        <pc:sldMkLst>
          <pc:docMk/>
          <pc:sldMk cId="0" sldId="287"/>
        </pc:sldMkLst>
      </pc:sldChg>
      <pc:sldChg chg="del">
        <pc:chgData name="keerti reddy" userId="f04dbac86e1b2ab6" providerId="LiveId" clId="{94368687-C992-4788-8BAE-6FA0D78CFC86}" dt="2023-12-04T20:35:13.805" v="37" actId="2696"/>
        <pc:sldMkLst>
          <pc:docMk/>
          <pc:sldMk cId="0" sldId="288"/>
        </pc:sldMkLst>
      </pc:sldChg>
      <pc:sldChg chg="del">
        <pc:chgData name="keerti reddy" userId="f04dbac86e1b2ab6" providerId="LiveId" clId="{94368687-C992-4788-8BAE-6FA0D78CFC86}" dt="2023-12-04T20:35:17.431" v="38" actId="2696"/>
        <pc:sldMkLst>
          <pc:docMk/>
          <pc:sldMk cId="0" sldId="289"/>
        </pc:sldMkLst>
      </pc:sldChg>
      <pc:sldChg chg="del">
        <pc:chgData name="keerti reddy" userId="f04dbac86e1b2ab6" providerId="LiveId" clId="{94368687-C992-4788-8BAE-6FA0D78CFC86}" dt="2023-12-04T20:35:22.744" v="39" actId="2696"/>
        <pc:sldMkLst>
          <pc:docMk/>
          <pc:sldMk cId="0" sldId="290"/>
        </pc:sldMkLst>
      </pc:sldChg>
      <pc:sldChg chg="del">
        <pc:chgData name="keerti reddy" userId="f04dbac86e1b2ab6" providerId="LiveId" clId="{94368687-C992-4788-8BAE-6FA0D78CFC86}" dt="2023-12-04T20:35:25.966" v="40" actId="2696"/>
        <pc:sldMkLst>
          <pc:docMk/>
          <pc:sldMk cId="0" sldId="291"/>
        </pc:sldMkLst>
      </pc:sldChg>
      <pc:sldChg chg="del">
        <pc:chgData name="keerti reddy" userId="f04dbac86e1b2ab6" providerId="LiveId" clId="{94368687-C992-4788-8BAE-6FA0D78CFC86}" dt="2023-12-04T20:36:02.580" v="50" actId="2696"/>
        <pc:sldMkLst>
          <pc:docMk/>
          <pc:sldMk cId="0" sldId="292"/>
        </pc:sldMkLst>
      </pc:sldChg>
      <pc:sldChg chg="del">
        <pc:chgData name="keerti reddy" userId="f04dbac86e1b2ab6" providerId="LiveId" clId="{94368687-C992-4788-8BAE-6FA0D78CFC86}" dt="2023-12-04T20:36:06.613" v="51" actId="2696"/>
        <pc:sldMkLst>
          <pc:docMk/>
          <pc:sldMk cId="0" sldId="293"/>
        </pc:sldMkLst>
      </pc:sldChg>
      <pc:sldChg chg="del">
        <pc:chgData name="keerti reddy" userId="f04dbac86e1b2ab6" providerId="LiveId" clId="{94368687-C992-4788-8BAE-6FA0D78CFC86}" dt="2023-12-04T20:36:10.462" v="52" actId="2696"/>
        <pc:sldMkLst>
          <pc:docMk/>
          <pc:sldMk cId="0" sldId="294"/>
        </pc:sldMkLst>
      </pc:sldChg>
      <pc:sldChg chg="del">
        <pc:chgData name="keerti reddy" userId="f04dbac86e1b2ab6" providerId="LiveId" clId="{94368687-C992-4788-8BAE-6FA0D78CFC86}" dt="2023-12-04T20:36:18.045" v="53" actId="2696"/>
        <pc:sldMkLst>
          <pc:docMk/>
          <pc:sldMk cId="0" sldId="295"/>
        </pc:sldMkLst>
      </pc:sldChg>
      <pc:sldChg chg="del">
        <pc:chgData name="keerti reddy" userId="f04dbac86e1b2ab6" providerId="LiveId" clId="{94368687-C992-4788-8BAE-6FA0D78CFC86}" dt="2023-12-04T20:35:58.503" v="49" actId="2696"/>
        <pc:sldMkLst>
          <pc:docMk/>
          <pc:sldMk cId="0" sldId="296"/>
        </pc:sldMkLst>
      </pc:sldChg>
      <pc:sldChg chg="del">
        <pc:chgData name="keerti reddy" userId="f04dbac86e1b2ab6" providerId="LiveId" clId="{94368687-C992-4788-8BAE-6FA0D78CFC86}" dt="2023-12-04T20:35:55.208" v="48" actId="2696"/>
        <pc:sldMkLst>
          <pc:docMk/>
          <pc:sldMk cId="0" sldId="297"/>
        </pc:sldMkLst>
      </pc:sldChg>
      <pc:sldChg chg="del">
        <pc:chgData name="keerti reddy" userId="f04dbac86e1b2ab6" providerId="LiveId" clId="{94368687-C992-4788-8BAE-6FA0D78CFC86}" dt="2023-12-04T20:36:22.692" v="54" actId="2696"/>
        <pc:sldMkLst>
          <pc:docMk/>
          <pc:sldMk cId="0" sldId="298"/>
        </pc:sldMkLst>
      </pc:sldChg>
      <pc:sldChg chg="del">
        <pc:chgData name="keerti reddy" userId="f04dbac86e1b2ab6" providerId="LiveId" clId="{94368687-C992-4788-8BAE-6FA0D78CFC86}" dt="2023-12-04T20:36:27.576" v="55" actId="2696"/>
        <pc:sldMkLst>
          <pc:docMk/>
          <pc:sldMk cId="0" sldId="299"/>
        </pc:sldMkLst>
      </pc:sldChg>
      <pc:sldChg chg="del">
        <pc:chgData name="keerti reddy" userId="f04dbac86e1b2ab6" providerId="LiveId" clId="{94368687-C992-4788-8BAE-6FA0D78CFC86}" dt="2023-12-04T20:36:31.813" v="56" actId="2696"/>
        <pc:sldMkLst>
          <pc:docMk/>
          <pc:sldMk cId="0" sldId="300"/>
        </pc:sldMkLst>
      </pc:sldChg>
      <pc:sldChg chg="del">
        <pc:chgData name="keerti reddy" userId="f04dbac86e1b2ab6" providerId="LiveId" clId="{94368687-C992-4788-8BAE-6FA0D78CFC86}" dt="2023-12-04T20:35:51.465" v="47" actId="2696"/>
        <pc:sldMkLst>
          <pc:docMk/>
          <pc:sldMk cId="0" sldId="301"/>
        </pc:sldMkLst>
      </pc:sldChg>
      <pc:sldChg chg="del">
        <pc:chgData name="keerti reddy" userId="f04dbac86e1b2ab6" providerId="LiveId" clId="{94368687-C992-4788-8BAE-6FA0D78CFC86}" dt="2023-12-04T20:35:45.940" v="46" actId="2696"/>
        <pc:sldMkLst>
          <pc:docMk/>
          <pc:sldMk cId="0" sldId="302"/>
        </pc:sldMkLst>
      </pc:sldChg>
      <pc:sldChg chg="del">
        <pc:chgData name="keerti reddy" userId="f04dbac86e1b2ab6" providerId="LiveId" clId="{94368687-C992-4788-8BAE-6FA0D78CFC86}" dt="2023-12-04T20:36:36.627" v="57" actId="2696"/>
        <pc:sldMkLst>
          <pc:docMk/>
          <pc:sldMk cId="0" sldId="303"/>
        </pc:sldMkLst>
      </pc:sldChg>
      <pc:sldChg chg="del">
        <pc:chgData name="keerti reddy" userId="f04dbac86e1b2ab6" providerId="LiveId" clId="{94368687-C992-4788-8BAE-6FA0D78CFC86}" dt="2023-12-04T20:36:40.171" v="58" actId="2696"/>
        <pc:sldMkLst>
          <pc:docMk/>
          <pc:sldMk cId="0" sldId="304"/>
        </pc:sldMkLst>
      </pc:sldChg>
      <pc:sldChg chg="del">
        <pc:chgData name="keerti reddy" userId="f04dbac86e1b2ab6" providerId="LiveId" clId="{94368687-C992-4788-8BAE-6FA0D78CFC86}" dt="2023-12-04T20:35:38.848" v="44" actId="2696"/>
        <pc:sldMkLst>
          <pc:docMk/>
          <pc:sldMk cId="0" sldId="305"/>
        </pc:sldMkLst>
      </pc:sldChg>
      <pc:sldChg chg="del">
        <pc:chgData name="keerti reddy" userId="f04dbac86e1b2ab6" providerId="LiveId" clId="{94368687-C992-4788-8BAE-6FA0D78CFC86}" dt="2023-12-04T20:35:36.113" v="43" actId="2696"/>
        <pc:sldMkLst>
          <pc:docMk/>
          <pc:sldMk cId="0" sldId="306"/>
        </pc:sldMkLst>
      </pc:sldChg>
      <pc:sldChg chg="del">
        <pc:chgData name="keerti reddy" userId="f04dbac86e1b2ab6" providerId="LiveId" clId="{94368687-C992-4788-8BAE-6FA0D78CFC86}" dt="2023-12-04T20:35:33.716" v="42" actId="2696"/>
        <pc:sldMkLst>
          <pc:docMk/>
          <pc:sldMk cId="0" sldId="307"/>
        </pc:sldMkLst>
      </pc:sldChg>
      <pc:sldChg chg="del">
        <pc:chgData name="keerti reddy" userId="f04dbac86e1b2ab6" providerId="LiveId" clId="{94368687-C992-4788-8BAE-6FA0D78CFC86}" dt="2023-12-04T20:35:42.881" v="45" actId="2696"/>
        <pc:sldMkLst>
          <pc:docMk/>
          <pc:sldMk cId="0" sldId="308"/>
        </pc:sldMkLst>
      </pc:sldChg>
      <pc:sldChg chg="del">
        <pc:chgData name="keerti reddy" userId="f04dbac86e1b2ab6" providerId="LiveId" clId="{94368687-C992-4788-8BAE-6FA0D78CFC86}" dt="2023-12-04T20:36:47.678" v="59" actId="2696"/>
        <pc:sldMkLst>
          <pc:docMk/>
          <pc:sldMk cId="0" sldId="309"/>
        </pc:sldMkLst>
      </pc:sldChg>
      <pc:sldChg chg="del">
        <pc:chgData name="keerti reddy" userId="f04dbac86e1b2ab6" providerId="LiveId" clId="{94368687-C992-4788-8BAE-6FA0D78CFC86}" dt="2023-12-04T20:35:30.463" v="41" actId="2696"/>
        <pc:sldMkLst>
          <pc:docMk/>
          <pc:sldMk cId="0" sldId="310"/>
        </pc:sldMkLst>
      </pc:sldChg>
      <pc:sldChg chg="del">
        <pc:chgData name="keerti reddy" userId="f04dbac86e1b2ab6" providerId="LiveId" clId="{94368687-C992-4788-8BAE-6FA0D78CFC86}" dt="2023-12-04T20:37:50.999" v="60" actId="2696"/>
        <pc:sldMkLst>
          <pc:docMk/>
          <pc:sldMk cId="0" sldId="311"/>
        </pc:sldMkLst>
      </pc:sldChg>
      <pc:sldChg chg="modSp">
        <pc:chgData name="keerti reddy" userId="f04dbac86e1b2ab6" providerId="LiveId" clId="{94368687-C992-4788-8BAE-6FA0D78CFC86}" dt="2023-12-04T21:59:12.432" v="368" actId="113"/>
        <pc:sldMkLst>
          <pc:docMk/>
          <pc:sldMk cId="2726453880" sldId="317"/>
        </pc:sldMkLst>
        <pc:spChg chg="mod">
          <ac:chgData name="keerti reddy" userId="f04dbac86e1b2ab6" providerId="LiveId" clId="{94368687-C992-4788-8BAE-6FA0D78CFC86}" dt="2023-12-04T21:59:12.432" v="368" actId="113"/>
          <ac:spMkLst>
            <pc:docMk/>
            <pc:sldMk cId="2726453880" sldId="317"/>
            <ac:spMk id="2" creationId="{1586028A-674C-6122-6060-1C5A27AB4C72}"/>
          </ac:spMkLst>
        </pc:spChg>
      </pc:sldChg>
      <pc:sldChg chg="modSp mod modAnim">
        <pc:chgData name="keerti reddy" userId="f04dbac86e1b2ab6" providerId="LiveId" clId="{94368687-C992-4788-8BAE-6FA0D78CFC86}" dt="2023-12-04T23:15:14.006" v="766" actId="1076"/>
        <pc:sldMkLst>
          <pc:docMk/>
          <pc:sldMk cId="405150095" sldId="319"/>
        </pc:sldMkLst>
        <pc:spChg chg="mod">
          <ac:chgData name="keerti reddy" userId="f04dbac86e1b2ab6" providerId="LiveId" clId="{94368687-C992-4788-8BAE-6FA0D78CFC86}" dt="2023-12-04T23:10:41.571" v="754" actId="20577"/>
          <ac:spMkLst>
            <pc:docMk/>
            <pc:sldMk cId="405150095" sldId="319"/>
            <ac:spMk id="2" creationId="{D585A428-B75C-5615-6825-8FF0C41B8326}"/>
          </ac:spMkLst>
        </pc:spChg>
        <pc:spChg chg="mod">
          <ac:chgData name="keerti reddy" userId="f04dbac86e1b2ab6" providerId="LiveId" clId="{94368687-C992-4788-8BAE-6FA0D78CFC86}" dt="2023-12-04T23:15:14.006" v="766" actId="1076"/>
          <ac:spMkLst>
            <pc:docMk/>
            <pc:sldMk cId="405150095" sldId="319"/>
            <ac:spMk id="3" creationId="{0943401D-B49F-5DD7-9A69-FD5599167B38}"/>
          </ac:spMkLst>
        </pc:spChg>
      </pc:sldChg>
      <pc:sldChg chg="modSp mod modAnim">
        <pc:chgData name="keerti reddy" userId="f04dbac86e1b2ab6" providerId="LiveId" clId="{94368687-C992-4788-8BAE-6FA0D78CFC86}" dt="2023-12-04T22:02:09.708" v="382"/>
        <pc:sldMkLst>
          <pc:docMk/>
          <pc:sldMk cId="59466284" sldId="320"/>
        </pc:sldMkLst>
        <pc:spChg chg="mod">
          <ac:chgData name="keerti reddy" userId="f04dbac86e1b2ab6" providerId="LiveId" clId="{94368687-C992-4788-8BAE-6FA0D78CFC86}" dt="2023-12-04T20:13:28.819" v="3" actId="1076"/>
          <ac:spMkLst>
            <pc:docMk/>
            <pc:sldMk cId="59466284" sldId="320"/>
            <ac:spMk id="2" creationId="{1F9FD6A4-BE52-20B5-12C2-6BB477B2CC63}"/>
          </ac:spMkLst>
        </pc:spChg>
      </pc:sldChg>
      <pc:sldChg chg="modSp modAnim">
        <pc:chgData name="keerti reddy" userId="f04dbac86e1b2ab6" providerId="LiveId" clId="{94368687-C992-4788-8BAE-6FA0D78CFC86}" dt="2023-12-05T04:41:56.525" v="1008" actId="20577"/>
        <pc:sldMkLst>
          <pc:docMk/>
          <pc:sldMk cId="1969836671" sldId="321"/>
        </pc:sldMkLst>
        <pc:spChg chg="mod">
          <ac:chgData name="keerti reddy" userId="f04dbac86e1b2ab6" providerId="LiveId" clId="{94368687-C992-4788-8BAE-6FA0D78CFC86}" dt="2023-12-05T04:41:56.525" v="1008" actId="20577"/>
          <ac:spMkLst>
            <pc:docMk/>
            <pc:sldMk cId="1969836671" sldId="321"/>
            <ac:spMk id="3" creationId="{A64A08E3-2CBB-B767-274B-2FC8D6563ADA}"/>
          </ac:spMkLst>
        </pc:spChg>
      </pc:sldChg>
      <pc:sldChg chg="modAnim">
        <pc:chgData name="keerti reddy" userId="f04dbac86e1b2ab6" providerId="LiveId" clId="{94368687-C992-4788-8BAE-6FA0D78CFC86}" dt="2023-12-04T21:06:19.160" v="146"/>
        <pc:sldMkLst>
          <pc:docMk/>
          <pc:sldMk cId="5707342" sldId="322"/>
        </pc:sldMkLst>
      </pc:sldChg>
      <pc:sldChg chg="modSp mod modAnim">
        <pc:chgData name="keerti reddy" userId="f04dbac86e1b2ab6" providerId="LiveId" clId="{94368687-C992-4788-8BAE-6FA0D78CFC86}" dt="2023-12-05T01:00:07.236" v="968" actId="20577"/>
        <pc:sldMkLst>
          <pc:docMk/>
          <pc:sldMk cId="914021701" sldId="323"/>
        </pc:sldMkLst>
        <pc:spChg chg="mod">
          <ac:chgData name="keerti reddy" userId="f04dbac86e1b2ab6" providerId="LiveId" clId="{94368687-C992-4788-8BAE-6FA0D78CFC86}" dt="2023-12-05T01:00:07.236" v="968" actId="20577"/>
          <ac:spMkLst>
            <pc:docMk/>
            <pc:sldMk cId="914021701" sldId="323"/>
            <ac:spMk id="3" creationId="{22D2D6BD-4536-AC95-3E06-FEB5A8495517}"/>
          </ac:spMkLst>
        </pc:spChg>
      </pc:sldChg>
      <pc:sldChg chg="addSp delSp modSp mod ord modAnim">
        <pc:chgData name="keerti reddy" userId="f04dbac86e1b2ab6" providerId="LiveId" clId="{94368687-C992-4788-8BAE-6FA0D78CFC86}" dt="2023-12-04T21:06:46.264" v="154"/>
        <pc:sldMkLst>
          <pc:docMk/>
          <pc:sldMk cId="279051127" sldId="324"/>
        </pc:sldMkLst>
        <pc:spChg chg="del">
          <ac:chgData name="keerti reddy" userId="f04dbac86e1b2ab6" providerId="LiveId" clId="{94368687-C992-4788-8BAE-6FA0D78CFC86}" dt="2023-12-04T20:16:17.555" v="22" actId="21"/>
          <ac:spMkLst>
            <pc:docMk/>
            <pc:sldMk cId="279051127" sldId="324"/>
            <ac:spMk id="2" creationId="{B9D09773-B2AA-8C01-D061-A6E378B92C99}"/>
          </ac:spMkLst>
        </pc:spChg>
        <pc:spChg chg="del">
          <ac:chgData name="keerti reddy" userId="f04dbac86e1b2ab6" providerId="LiveId" clId="{94368687-C992-4788-8BAE-6FA0D78CFC86}" dt="2023-12-04T20:16:20.546" v="23" actId="21"/>
          <ac:spMkLst>
            <pc:docMk/>
            <pc:sldMk cId="279051127" sldId="324"/>
            <ac:spMk id="3" creationId="{1627D630-A7F7-82F2-6B52-53AB7CB48CF1}"/>
          </ac:spMkLst>
        </pc:spChg>
        <pc:picChg chg="add mod">
          <ac:chgData name="keerti reddy" userId="f04dbac86e1b2ab6" providerId="LiveId" clId="{94368687-C992-4788-8BAE-6FA0D78CFC86}" dt="2023-12-04T20:16:25.230" v="25" actId="14100"/>
          <ac:picMkLst>
            <pc:docMk/>
            <pc:sldMk cId="279051127" sldId="324"/>
            <ac:picMk id="5" creationId="{7E25C298-CA08-94E7-2E69-161F5532DEE4}"/>
          </ac:picMkLst>
        </pc:picChg>
      </pc:sldChg>
      <pc:sldChg chg="addSp delSp modSp mod delAnim modAnim">
        <pc:chgData name="keerti reddy" userId="f04dbac86e1b2ab6" providerId="LiveId" clId="{94368687-C992-4788-8BAE-6FA0D78CFC86}" dt="2023-12-05T02:06:05.887" v="978" actId="1076"/>
        <pc:sldMkLst>
          <pc:docMk/>
          <pc:sldMk cId="3928245747" sldId="325"/>
        </pc:sldMkLst>
        <pc:picChg chg="add mod">
          <ac:chgData name="keerti reddy" userId="f04dbac86e1b2ab6" providerId="LiveId" clId="{94368687-C992-4788-8BAE-6FA0D78CFC86}" dt="2023-12-05T02:06:03.187" v="977" actId="1076"/>
          <ac:picMkLst>
            <pc:docMk/>
            <pc:sldMk cId="3928245747" sldId="325"/>
            <ac:picMk id="3" creationId="{D6B3620E-F7CF-B948-BA4E-FA669935A6F8}"/>
          </ac:picMkLst>
        </pc:picChg>
        <pc:picChg chg="del mod">
          <ac:chgData name="keerti reddy" userId="f04dbac86e1b2ab6" providerId="LiveId" clId="{94368687-C992-4788-8BAE-6FA0D78CFC86}" dt="2023-12-05T02:04:35.484" v="969" actId="21"/>
          <ac:picMkLst>
            <pc:docMk/>
            <pc:sldMk cId="3928245747" sldId="325"/>
            <ac:picMk id="5" creationId="{6BEC8F45-1266-0D4E-5BFF-A6F161AD11C9}"/>
          </ac:picMkLst>
        </pc:picChg>
        <pc:picChg chg="add mod">
          <ac:chgData name="keerti reddy" userId="f04dbac86e1b2ab6" providerId="LiveId" clId="{94368687-C992-4788-8BAE-6FA0D78CFC86}" dt="2023-12-05T02:06:05.887" v="978" actId="1076"/>
          <ac:picMkLst>
            <pc:docMk/>
            <pc:sldMk cId="3928245747" sldId="325"/>
            <ac:picMk id="7" creationId="{15D404E1-F56D-D233-DCEF-4561B55A7447}"/>
          </ac:picMkLst>
        </pc:picChg>
      </pc:sldChg>
      <pc:sldChg chg="modSp new mod modAnim">
        <pc:chgData name="keerti reddy" userId="f04dbac86e1b2ab6" providerId="LiveId" clId="{94368687-C992-4788-8BAE-6FA0D78CFC86}" dt="2023-12-04T21:07:03.239" v="159"/>
        <pc:sldMkLst>
          <pc:docMk/>
          <pc:sldMk cId="2907629897" sldId="326"/>
        </pc:sldMkLst>
        <pc:spChg chg="mod">
          <ac:chgData name="keerti reddy" userId="f04dbac86e1b2ab6" providerId="LiveId" clId="{94368687-C992-4788-8BAE-6FA0D78CFC86}" dt="2023-12-04T20:58:25.139" v="101" actId="20577"/>
          <ac:spMkLst>
            <pc:docMk/>
            <pc:sldMk cId="2907629897" sldId="326"/>
            <ac:spMk id="2" creationId="{0A0883E0-BA41-7167-93CD-0A2504B2DD3D}"/>
          </ac:spMkLst>
        </pc:spChg>
        <pc:spChg chg="mod">
          <ac:chgData name="keerti reddy" userId="f04dbac86e1b2ab6" providerId="LiveId" clId="{94368687-C992-4788-8BAE-6FA0D78CFC86}" dt="2023-12-04T20:58:29.026" v="102" actId="1076"/>
          <ac:spMkLst>
            <pc:docMk/>
            <pc:sldMk cId="2907629897" sldId="326"/>
            <ac:spMk id="3" creationId="{8A18D324-B75B-92BE-FA98-BD6CC5D1B506}"/>
          </ac:spMkLst>
        </pc:spChg>
      </pc:sldChg>
      <pc:sldChg chg="addSp delSp modSp new mod modAnim">
        <pc:chgData name="keerti reddy" userId="f04dbac86e1b2ab6" providerId="LiveId" clId="{94368687-C992-4788-8BAE-6FA0D78CFC86}" dt="2023-12-04T22:02:41.912" v="387"/>
        <pc:sldMkLst>
          <pc:docMk/>
          <pc:sldMk cId="1166560363" sldId="327"/>
        </pc:sldMkLst>
        <pc:spChg chg="del">
          <ac:chgData name="keerti reddy" userId="f04dbac86e1b2ab6" providerId="LiveId" clId="{94368687-C992-4788-8BAE-6FA0D78CFC86}" dt="2023-12-04T20:59:34.789" v="104" actId="21"/>
          <ac:spMkLst>
            <pc:docMk/>
            <pc:sldMk cId="1166560363" sldId="327"/>
            <ac:spMk id="2" creationId="{0528C237-D903-2A55-D681-8505F95180BD}"/>
          </ac:spMkLst>
        </pc:spChg>
        <pc:spChg chg="del">
          <ac:chgData name="keerti reddy" userId="f04dbac86e1b2ab6" providerId="LiveId" clId="{94368687-C992-4788-8BAE-6FA0D78CFC86}" dt="2023-12-04T20:59:37.474" v="105" actId="21"/>
          <ac:spMkLst>
            <pc:docMk/>
            <pc:sldMk cId="1166560363" sldId="327"/>
            <ac:spMk id="3" creationId="{E5995BCF-F439-1D6C-C93A-FC764B39B83E}"/>
          </ac:spMkLst>
        </pc:spChg>
        <pc:picChg chg="add mod">
          <ac:chgData name="keerti reddy" userId="f04dbac86e1b2ab6" providerId="LiveId" clId="{94368687-C992-4788-8BAE-6FA0D78CFC86}" dt="2023-12-04T21:00:06.858" v="113" actId="14100"/>
          <ac:picMkLst>
            <pc:docMk/>
            <pc:sldMk cId="1166560363" sldId="327"/>
            <ac:picMk id="5" creationId="{2131079C-B8BA-D7F7-002B-DE7E3C463860}"/>
          </ac:picMkLst>
        </pc:picChg>
      </pc:sldChg>
      <pc:sldChg chg="new del">
        <pc:chgData name="keerti reddy" userId="f04dbac86e1b2ab6" providerId="LiveId" clId="{94368687-C992-4788-8BAE-6FA0D78CFC86}" dt="2023-12-04T21:00:23.410" v="115" actId="2696"/>
        <pc:sldMkLst>
          <pc:docMk/>
          <pc:sldMk cId="235280032" sldId="328"/>
        </pc:sldMkLst>
      </pc:sldChg>
      <pc:sldChg chg="addSp delSp modSp new mod modAnim">
        <pc:chgData name="keerti reddy" userId="f04dbac86e1b2ab6" providerId="LiveId" clId="{94368687-C992-4788-8BAE-6FA0D78CFC86}" dt="2023-12-04T22:02:24.202" v="386"/>
        <pc:sldMkLst>
          <pc:docMk/>
          <pc:sldMk cId="3176986421" sldId="328"/>
        </pc:sldMkLst>
        <pc:spChg chg="del">
          <ac:chgData name="keerti reddy" userId="f04dbac86e1b2ab6" providerId="LiveId" clId="{94368687-C992-4788-8BAE-6FA0D78CFC86}" dt="2023-12-04T21:02:23.965" v="122" actId="21"/>
          <ac:spMkLst>
            <pc:docMk/>
            <pc:sldMk cId="3176986421" sldId="328"/>
            <ac:spMk id="2" creationId="{A2F58341-5BA7-9E40-9597-E05D01A482D5}"/>
          </ac:spMkLst>
        </pc:spChg>
        <pc:spChg chg="del">
          <ac:chgData name="keerti reddy" userId="f04dbac86e1b2ab6" providerId="LiveId" clId="{94368687-C992-4788-8BAE-6FA0D78CFC86}" dt="2023-12-04T21:05:33.680" v="139" actId="21"/>
          <ac:spMkLst>
            <pc:docMk/>
            <pc:sldMk cId="3176986421" sldId="328"/>
            <ac:spMk id="3" creationId="{08529A5B-F7FC-9C66-E567-74AEFC053499}"/>
          </ac:spMkLst>
        </pc:spChg>
        <pc:picChg chg="add mod">
          <ac:chgData name="keerti reddy" userId="f04dbac86e1b2ab6" providerId="LiveId" clId="{94368687-C992-4788-8BAE-6FA0D78CFC86}" dt="2023-12-04T21:05:52.143" v="142" actId="1076"/>
          <ac:picMkLst>
            <pc:docMk/>
            <pc:sldMk cId="3176986421" sldId="328"/>
            <ac:picMk id="5" creationId="{A0D6532D-15F8-6300-A299-17FD5EEADD08}"/>
          </ac:picMkLst>
        </pc:picChg>
      </pc:sldChg>
      <pc:sldChg chg="addSp delSp modSp new mod ord modAnim chgLayout">
        <pc:chgData name="keerti reddy" userId="f04dbac86e1b2ab6" providerId="LiveId" clId="{94368687-C992-4788-8BAE-6FA0D78CFC86}" dt="2023-12-04T23:24:30.438" v="805" actId="20577"/>
        <pc:sldMkLst>
          <pc:docMk/>
          <pc:sldMk cId="1095734083" sldId="329"/>
        </pc:sldMkLst>
        <pc:spChg chg="del">
          <ac:chgData name="keerti reddy" userId="f04dbac86e1b2ab6" providerId="LiveId" clId="{94368687-C992-4788-8BAE-6FA0D78CFC86}" dt="2023-12-04T21:07:48.631" v="162" actId="21"/>
          <ac:spMkLst>
            <pc:docMk/>
            <pc:sldMk cId="1095734083" sldId="329"/>
            <ac:spMk id="2" creationId="{B51DDABA-A694-325C-20D2-804A736C17FA}"/>
          </ac:spMkLst>
        </pc:spChg>
        <pc:spChg chg="mod ord">
          <ac:chgData name="keerti reddy" userId="f04dbac86e1b2ab6" providerId="LiveId" clId="{94368687-C992-4788-8BAE-6FA0D78CFC86}" dt="2023-12-04T23:24:30.438" v="805" actId="20577"/>
          <ac:spMkLst>
            <pc:docMk/>
            <pc:sldMk cId="1095734083" sldId="329"/>
            <ac:spMk id="3" creationId="{DAE115C2-0B25-4E25-F14D-9170A801642C}"/>
          </ac:spMkLst>
        </pc:spChg>
        <pc:spChg chg="add mod ord">
          <ac:chgData name="keerti reddy" userId="f04dbac86e1b2ab6" providerId="LiveId" clId="{94368687-C992-4788-8BAE-6FA0D78CFC86}" dt="2023-12-04T21:17:17.387" v="225" actId="1076"/>
          <ac:spMkLst>
            <pc:docMk/>
            <pc:sldMk cId="1095734083" sldId="329"/>
            <ac:spMk id="4" creationId="{217C5224-F9C1-B2EA-F182-AB55ED971D72}"/>
          </ac:spMkLst>
        </pc:spChg>
      </pc:sldChg>
      <pc:sldChg chg="addSp delSp modSp new mod modAnim">
        <pc:chgData name="keerti reddy" userId="f04dbac86e1b2ab6" providerId="LiveId" clId="{94368687-C992-4788-8BAE-6FA0D78CFC86}" dt="2023-12-04T22:02:58.456" v="391"/>
        <pc:sldMkLst>
          <pc:docMk/>
          <pc:sldMk cId="3768075899" sldId="330"/>
        </pc:sldMkLst>
        <pc:spChg chg="del">
          <ac:chgData name="keerti reddy" userId="f04dbac86e1b2ab6" providerId="LiveId" clId="{94368687-C992-4788-8BAE-6FA0D78CFC86}" dt="2023-12-04T21:25:43.691" v="287" actId="21"/>
          <ac:spMkLst>
            <pc:docMk/>
            <pc:sldMk cId="3768075899" sldId="330"/>
            <ac:spMk id="2" creationId="{E22A6530-6E5E-A744-FDC4-1473031C4029}"/>
          </ac:spMkLst>
        </pc:spChg>
        <pc:spChg chg="del">
          <ac:chgData name="keerti reddy" userId="f04dbac86e1b2ab6" providerId="LiveId" clId="{94368687-C992-4788-8BAE-6FA0D78CFC86}" dt="2023-12-04T21:25:49.251" v="288" actId="21"/>
          <ac:spMkLst>
            <pc:docMk/>
            <pc:sldMk cId="3768075899" sldId="330"/>
            <ac:spMk id="3" creationId="{E5E40611-49DD-3552-5D46-4E8F53F92AD1}"/>
          </ac:spMkLst>
        </pc:spChg>
        <pc:picChg chg="add del mod">
          <ac:chgData name="keerti reddy" userId="f04dbac86e1b2ab6" providerId="LiveId" clId="{94368687-C992-4788-8BAE-6FA0D78CFC86}" dt="2023-12-04T21:56:29.448" v="343" actId="21"/>
          <ac:picMkLst>
            <pc:docMk/>
            <pc:sldMk cId="3768075899" sldId="330"/>
            <ac:picMk id="5" creationId="{94214707-F9CD-BA80-90B3-26736089D480}"/>
          </ac:picMkLst>
        </pc:picChg>
        <pc:picChg chg="add mod">
          <ac:chgData name="keerti reddy" userId="f04dbac86e1b2ab6" providerId="LiveId" clId="{94368687-C992-4788-8BAE-6FA0D78CFC86}" dt="2023-12-04T21:56:47.063" v="348" actId="14100"/>
          <ac:picMkLst>
            <pc:docMk/>
            <pc:sldMk cId="3768075899" sldId="330"/>
            <ac:picMk id="7" creationId="{B14DAB26-67C8-F976-64A2-663C9E6EB843}"/>
          </ac:picMkLst>
        </pc:picChg>
      </pc:sldChg>
      <pc:sldChg chg="modSp new mod modAnim">
        <pc:chgData name="keerti reddy" userId="f04dbac86e1b2ab6" providerId="LiveId" clId="{94368687-C992-4788-8BAE-6FA0D78CFC86}" dt="2023-12-04T22:03:08.632" v="394"/>
        <pc:sldMkLst>
          <pc:docMk/>
          <pc:sldMk cId="24551745" sldId="331"/>
        </pc:sldMkLst>
        <pc:spChg chg="mod">
          <ac:chgData name="keerti reddy" userId="f04dbac86e1b2ab6" providerId="LiveId" clId="{94368687-C992-4788-8BAE-6FA0D78CFC86}" dt="2023-12-04T21:38:05.134" v="304" actId="1076"/>
          <ac:spMkLst>
            <pc:docMk/>
            <pc:sldMk cId="24551745" sldId="331"/>
            <ac:spMk id="2" creationId="{47EE23C3-3D06-C79E-006B-E4781EB321E8}"/>
          </ac:spMkLst>
        </pc:spChg>
        <pc:spChg chg="mod">
          <ac:chgData name="keerti reddy" userId="f04dbac86e1b2ab6" providerId="LiveId" clId="{94368687-C992-4788-8BAE-6FA0D78CFC86}" dt="2023-12-04T21:38:08.766" v="305" actId="1076"/>
          <ac:spMkLst>
            <pc:docMk/>
            <pc:sldMk cId="24551745" sldId="331"/>
            <ac:spMk id="3" creationId="{EA7FE3E4-D721-69CF-50B1-C026A968C775}"/>
          </ac:spMkLst>
        </pc:spChg>
      </pc:sldChg>
      <pc:sldChg chg="addSp delSp modSp new mod modAnim">
        <pc:chgData name="keerti reddy" userId="f04dbac86e1b2ab6" providerId="LiveId" clId="{94368687-C992-4788-8BAE-6FA0D78CFC86}" dt="2023-12-04T22:03:12.261" v="395"/>
        <pc:sldMkLst>
          <pc:docMk/>
          <pc:sldMk cId="2016071975" sldId="332"/>
        </pc:sldMkLst>
        <pc:spChg chg="del">
          <ac:chgData name="keerti reddy" userId="f04dbac86e1b2ab6" providerId="LiveId" clId="{94368687-C992-4788-8BAE-6FA0D78CFC86}" dt="2023-12-04T21:38:31.450" v="308" actId="21"/>
          <ac:spMkLst>
            <pc:docMk/>
            <pc:sldMk cId="2016071975" sldId="332"/>
            <ac:spMk id="2" creationId="{6972177D-CBC5-E87A-D5D6-454674DFE7A9}"/>
          </ac:spMkLst>
        </pc:spChg>
        <pc:spChg chg="del">
          <ac:chgData name="keerti reddy" userId="f04dbac86e1b2ab6" providerId="LiveId" clId="{94368687-C992-4788-8BAE-6FA0D78CFC86}" dt="2023-12-04T21:38:27.096" v="307" actId="21"/>
          <ac:spMkLst>
            <pc:docMk/>
            <pc:sldMk cId="2016071975" sldId="332"/>
            <ac:spMk id="3" creationId="{8BC33B58-FB21-9C61-EED5-36580F6C3514}"/>
          </ac:spMkLst>
        </pc:spChg>
        <pc:picChg chg="add mod">
          <ac:chgData name="keerti reddy" userId="f04dbac86e1b2ab6" providerId="LiveId" clId="{94368687-C992-4788-8BAE-6FA0D78CFC86}" dt="2023-12-04T21:57:09.110" v="353" actId="14100"/>
          <ac:picMkLst>
            <pc:docMk/>
            <pc:sldMk cId="2016071975" sldId="332"/>
            <ac:picMk id="5" creationId="{1EEA0295-7B1A-B688-4B38-F781FA434838}"/>
          </ac:picMkLst>
        </pc:picChg>
      </pc:sldChg>
      <pc:sldChg chg="modSp new mod modAnim">
        <pc:chgData name="keerti reddy" userId="f04dbac86e1b2ab6" providerId="LiveId" clId="{94368687-C992-4788-8BAE-6FA0D78CFC86}" dt="2023-12-04T22:03:22.848" v="398"/>
        <pc:sldMkLst>
          <pc:docMk/>
          <pc:sldMk cId="3060725844" sldId="333"/>
        </pc:sldMkLst>
        <pc:spChg chg="mod">
          <ac:chgData name="keerti reddy" userId="f04dbac86e1b2ab6" providerId="LiveId" clId="{94368687-C992-4788-8BAE-6FA0D78CFC86}" dt="2023-12-04T21:48:31.653" v="336" actId="1076"/>
          <ac:spMkLst>
            <pc:docMk/>
            <pc:sldMk cId="3060725844" sldId="333"/>
            <ac:spMk id="2" creationId="{2E32A53A-BCF8-DE7D-3825-F5717EB55279}"/>
          </ac:spMkLst>
        </pc:spChg>
        <pc:spChg chg="mod">
          <ac:chgData name="keerti reddy" userId="f04dbac86e1b2ab6" providerId="LiveId" clId="{94368687-C992-4788-8BAE-6FA0D78CFC86}" dt="2023-12-04T21:48:40.998" v="338" actId="255"/>
          <ac:spMkLst>
            <pc:docMk/>
            <pc:sldMk cId="3060725844" sldId="333"/>
            <ac:spMk id="3" creationId="{EE2082E0-8ECE-EE58-C927-BC3FD231414B}"/>
          </ac:spMkLst>
        </pc:spChg>
      </pc:sldChg>
      <pc:sldChg chg="addSp delSp modSp new mod modAnim">
        <pc:chgData name="keerti reddy" userId="f04dbac86e1b2ab6" providerId="LiveId" clId="{94368687-C992-4788-8BAE-6FA0D78CFC86}" dt="2023-12-04T22:03:27.544" v="399"/>
        <pc:sldMkLst>
          <pc:docMk/>
          <pc:sldMk cId="898002190" sldId="334"/>
        </pc:sldMkLst>
        <pc:spChg chg="del">
          <ac:chgData name="keerti reddy" userId="f04dbac86e1b2ab6" providerId="LiveId" clId="{94368687-C992-4788-8BAE-6FA0D78CFC86}" dt="2023-12-04T21:58:03.627" v="357" actId="21"/>
          <ac:spMkLst>
            <pc:docMk/>
            <pc:sldMk cId="898002190" sldId="334"/>
            <ac:spMk id="2" creationId="{E50A268E-A0D3-EAEB-353E-0A57A640A35A}"/>
          </ac:spMkLst>
        </pc:spChg>
        <pc:spChg chg="del">
          <ac:chgData name="keerti reddy" userId="f04dbac86e1b2ab6" providerId="LiveId" clId="{94368687-C992-4788-8BAE-6FA0D78CFC86}" dt="2023-12-04T21:58:06.877" v="358" actId="21"/>
          <ac:spMkLst>
            <pc:docMk/>
            <pc:sldMk cId="898002190" sldId="334"/>
            <ac:spMk id="3" creationId="{FAC13D40-5137-79AA-F517-81A7DC6A902B}"/>
          </ac:spMkLst>
        </pc:spChg>
        <pc:picChg chg="add del mod">
          <ac:chgData name="keerti reddy" userId="f04dbac86e1b2ab6" providerId="LiveId" clId="{94368687-C992-4788-8BAE-6FA0D78CFC86}" dt="2023-12-04T21:59:55.619" v="369" actId="21"/>
          <ac:picMkLst>
            <pc:docMk/>
            <pc:sldMk cId="898002190" sldId="334"/>
            <ac:picMk id="5" creationId="{39EE0670-5539-0DDF-C14D-2F892529B76B}"/>
          </ac:picMkLst>
        </pc:picChg>
        <pc:picChg chg="add mod">
          <ac:chgData name="keerti reddy" userId="f04dbac86e1b2ab6" providerId="LiveId" clId="{94368687-C992-4788-8BAE-6FA0D78CFC86}" dt="2023-12-04T22:00:37.452" v="377" actId="14100"/>
          <ac:picMkLst>
            <pc:docMk/>
            <pc:sldMk cId="898002190" sldId="334"/>
            <ac:picMk id="7" creationId="{A624DBC3-D6D5-74FD-AAA1-D0723856ACAB}"/>
          </ac:picMkLst>
        </pc:picChg>
      </pc:sldChg>
      <pc:sldChg chg="modSp new mod ord modAnim">
        <pc:chgData name="keerti reddy" userId="f04dbac86e1b2ab6" providerId="LiveId" clId="{94368687-C992-4788-8BAE-6FA0D78CFC86}" dt="2023-12-04T22:15:07.016" v="500"/>
        <pc:sldMkLst>
          <pc:docMk/>
          <pc:sldMk cId="4174594996" sldId="335"/>
        </pc:sldMkLst>
        <pc:spChg chg="mod">
          <ac:chgData name="keerti reddy" userId="f04dbac86e1b2ab6" providerId="LiveId" clId="{94368687-C992-4788-8BAE-6FA0D78CFC86}" dt="2023-12-04T22:12:58.572" v="473" actId="1076"/>
          <ac:spMkLst>
            <pc:docMk/>
            <pc:sldMk cId="4174594996" sldId="335"/>
            <ac:spMk id="2" creationId="{BFF09B8A-A4D7-4D51-929E-4935AFEE0124}"/>
          </ac:spMkLst>
        </pc:spChg>
        <pc:spChg chg="mod">
          <ac:chgData name="keerti reddy" userId="f04dbac86e1b2ab6" providerId="LiveId" clId="{94368687-C992-4788-8BAE-6FA0D78CFC86}" dt="2023-12-04T22:14:42.997" v="497" actId="20577"/>
          <ac:spMkLst>
            <pc:docMk/>
            <pc:sldMk cId="4174594996" sldId="335"/>
            <ac:spMk id="3" creationId="{9616BBAA-34EF-54A6-64BF-C56066FF626F}"/>
          </ac:spMkLst>
        </pc:spChg>
      </pc:sldChg>
      <pc:sldChg chg="modSp new mod modAnim">
        <pc:chgData name="keerti reddy" userId="f04dbac86e1b2ab6" providerId="LiveId" clId="{94368687-C992-4788-8BAE-6FA0D78CFC86}" dt="2023-12-04T23:53:48.087" v="924" actId="20577"/>
        <pc:sldMkLst>
          <pc:docMk/>
          <pc:sldMk cId="1397870690" sldId="336"/>
        </pc:sldMkLst>
        <pc:spChg chg="mod">
          <ac:chgData name="keerti reddy" userId="f04dbac86e1b2ab6" providerId="LiveId" clId="{94368687-C992-4788-8BAE-6FA0D78CFC86}" dt="2023-12-04T22:36:22.443" v="652" actId="14100"/>
          <ac:spMkLst>
            <pc:docMk/>
            <pc:sldMk cId="1397870690" sldId="336"/>
            <ac:spMk id="2" creationId="{9EE14144-30BB-66D9-5909-3FBC665EEAAE}"/>
          </ac:spMkLst>
        </pc:spChg>
        <pc:spChg chg="mod">
          <ac:chgData name="keerti reddy" userId="f04dbac86e1b2ab6" providerId="LiveId" clId="{94368687-C992-4788-8BAE-6FA0D78CFC86}" dt="2023-12-04T23:53:48.087" v="924" actId="20577"/>
          <ac:spMkLst>
            <pc:docMk/>
            <pc:sldMk cId="1397870690" sldId="336"/>
            <ac:spMk id="3" creationId="{20A24051-E7F6-2A48-DDA7-FFCE9A7F5325}"/>
          </ac:spMkLst>
        </pc:spChg>
      </pc:sldChg>
      <pc:sldChg chg="new del ord">
        <pc:chgData name="keerti reddy" userId="f04dbac86e1b2ab6" providerId="LiveId" clId="{94368687-C992-4788-8BAE-6FA0D78CFC86}" dt="2023-12-04T22:15:26.792" v="505" actId="2696"/>
        <pc:sldMkLst>
          <pc:docMk/>
          <pc:sldMk cId="1139591264" sldId="337"/>
        </pc:sldMkLst>
      </pc:sldChg>
      <pc:sldChg chg="modSp new mod modAnim">
        <pc:chgData name="keerti reddy" userId="f04dbac86e1b2ab6" providerId="LiveId" clId="{94368687-C992-4788-8BAE-6FA0D78CFC86}" dt="2023-12-05T00:07:24.655" v="927"/>
        <pc:sldMkLst>
          <pc:docMk/>
          <pc:sldMk cId="3670039594" sldId="338"/>
        </pc:sldMkLst>
        <pc:spChg chg="mod">
          <ac:chgData name="keerti reddy" userId="f04dbac86e1b2ab6" providerId="LiveId" clId="{94368687-C992-4788-8BAE-6FA0D78CFC86}" dt="2023-12-04T22:18:05.974" v="604" actId="20577"/>
          <ac:spMkLst>
            <pc:docMk/>
            <pc:sldMk cId="3670039594" sldId="338"/>
            <ac:spMk id="2" creationId="{8452F85B-4C1A-3E66-CE18-66C1DEC32B82}"/>
          </ac:spMkLst>
        </pc:spChg>
        <pc:spChg chg="mod">
          <ac:chgData name="keerti reddy" userId="f04dbac86e1b2ab6" providerId="LiveId" clId="{94368687-C992-4788-8BAE-6FA0D78CFC86}" dt="2023-12-04T23:10:25.219" v="743" actId="20577"/>
          <ac:spMkLst>
            <pc:docMk/>
            <pc:sldMk cId="3670039594" sldId="338"/>
            <ac:spMk id="3" creationId="{D15AAB31-9E43-C5D5-E2CE-A93324F7450A}"/>
          </ac:spMkLst>
        </pc:spChg>
      </pc:sldChg>
      <pc:sldChg chg="addSp delSp modSp new mod modAnim">
        <pc:chgData name="keerti reddy" userId="f04dbac86e1b2ab6" providerId="LiveId" clId="{94368687-C992-4788-8BAE-6FA0D78CFC86}" dt="2023-12-04T22:25:56.115" v="633"/>
        <pc:sldMkLst>
          <pc:docMk/>
          <pc:sldMk cId="1398907842" sldId="339"/>
        </pc:sldMkLst>
        <pc:spChg chg="del">
          <ac:chgData name="keerti reddy" userId="f04dbac86e1b2ab6" providerId="LiveId" clId="{94368687-C992-4788-8BAE-6FA0D78CFC86}" dt="2023-12-04T22:23:24.447" v="622" actId="21"/>
          <ac:spMkLst>
            <pc:docMk/>
            <pc:sldMk cId="1398907842" sldId="339"/>
            <ac:spMk id="2" creationId="{7ED513CD-C311-A9C9-0C2B-17C3FB415495}"/>
          </ac:spMkLst>
        </pc:spChg>
        <pc:spChg chg="del mod">
          <ac:chgData name="keerti reddy" userId="f04dbac86e1b2ab6" providerId="LiveId" clId="{94368687-C992-4788-8BAE-6FA0D78CFC86}" dt="2023-12-04T22:25:37.438" v="629" actId="21"/>
          <ac:spMkLst>
            <pc:docMk/>
            <pc:sldMk cId="1398907842" sldId="339"/>
            <ac:spMk id="3" creationId="{9EBC951E-949C-2885-7774-35B9253E294E}"/>
          </ac:spMkLst>
        </pc:spChg>
        <pc:picChg chg="add mod">
          <ac:chgData name="keerti reddy" userId="f04dbac86e1b2ab6" providerId="LiveId" clId="{94368687-C992-4788-8BAE-6FA0D78CFC86}" dt="2023-12-04T22:25:44.495" v="632" actId="1076"/>
          <ac:picMkLst>
            <pc:docMk/>
            <pc:sldMk cId="1398907842" sldId="339"/>
            <ac:picMk id="5" creationId="{BDFBB906-FFC7-EBE0-B91D-CCAACD548CDD}"/>
          </ac:picMkLst>
        </pc:picChg>
      </pc:sldChg>
      <pc:sldChg chg="modSp new mod">
        <pc:chgData name="keerti reddy" userId="f04dbac86e1b2ab6" providerId="LiveId" clId="{94368687-C992-4788-8BAE-6FA0D78CFC86}" dt="2023-12-04T23:29:23.429" v="807" actId="1076"/>
        <pc:sldMkLst>
          <pc:docMk/>
          <pc:sldMk cId="2688566256" sldId="340"/>
        </pc:sldMkLst>
        <pc:spChg chg="mod">
          <ac:chgData name="keerti reddy" userId="f04dbac86e1b2ab6" providerId="LiveId" clId="{94368687-C992-4788-8BAE-6FA0D78CFC86}" dt="2023-12-04T23:29:23.429" v="807" actId="1076"/>
          <ac:spMkLst>
            <pc:docMk/>
            <pc:sldMk cId="2688566256" sldId="340"/>
            <ac:spMk id="2" creationId="{979099BC-1AD3-1882-F389-1C81C5944B84}"/>
          </ac:spMkLst>
        </pc:spChg>
        <pc:spChg chg="mod">
          <ac:chgData name="keerti reddy" userId="f04dbac86e1b2ab6" providerId="LiveId" clId="{94368687-C992-4788-8BAE-6FA0D78CFC86}" dt="2023-12-04T23:29:17.676" v="806" actId="14100"/>
          <ac:spMkLst>
            <pc:docMk/>
            <pc:sldMk cId="2688566256" sldId="340"/>
            <ac:spMk id="3" creationId="{DBE5B32D-4A88-A85E-9444-3007D881D471}"/>
          </ac:spMkLst>
        </pc:spChg>
      </pc:sldChg>
      <pc:sldChg chg="addSp delSp modSp new mod">
        <pc:chgData name="keerti reddy" userId="f04dbac86e1b2ab6" providerId="LiveId" clId="{94368687-C992-4788-8BAE-6FA0D78CFC86}" dt="2023-12-04T23:42:02.181" v="821" actId="21"/>
        <pc:sldMkLst>
          <pc:docMk/>
          <pc:sldMk cId="61905807" sldId="341"/>
        </pc:sldMkLst>
        <pc:spChg chg="del">
          <ac:chgData name="keerti reddy" userId="f04dbac86e1b2ab6" providerId="LiveId" clId="{94368687-C992-4788-8BAE-6FA0D78CFC86}" dt="2023-12-04T23:40:03.120" v="809" actId="21"/>
          <ac:spMkLst>
            <pc:docMk/>
            <pc:sldMk cId="61905807" sldId="341"/>
            <ac:spMk id="2" creationId="{803BB74F-F064-F7F5-3950-82A8ADA2FC0B}"/>
          </ac:spMkLst>
        </pc:spChg>
        <pc:spChg chg="mod">
          <ac:chgData name="keerti reddy" userId="f04dbac86e1b2ab6" providerId="LiveId" clId="{94368687-C992-4788-8BAE-6FA0D78CFC86}" dt="2023-12-04T23:40:07.780" v="811" actId="14100"/>
          <ac:spMkLst>
            <pc:docMk/>
            <pc:sldMk cId="61905807" sldId="341"/>
            <ac:spMk id="3" creationId="{30B075BA-B558-D3F3-D009-B8D05515D5A4}"/>
          </ac:spMkLst>
        </pc:spChg>
        <pc:picChg chg="add mod">
          <ac:chgData name="keerti reddy" userId="f04dbac86e1b2ab6" providerId="LiveId" clId="{94368687-C992-4788-8BAE-6FA0D78CFC86}" dt="2023-12-04T23:41:09.622" v="814" actId="962"/>
          <ac:picMkLst>
            <pc:docMk/>
            <pc:sldMk cId="61905807" sldId="341"/>
            <ac:picMk id="5" creationId="{C4D2A628-0768-29D3-07C5-2A070160D70B}"/>
          </ac:picMkLst>
        </pc:picChg>
        <pc:picChg chg="add del mod">
          <ac:chgData name="keerti reddy" userId="f04dbac86e1b2ab6" providerId="LiveId" clId="{94368687-C992-4788-8BAE-6FA0D78CFC86}" dt="2023-12-04T23:42:02.181" v="821" actId="21"/>
          <ac:picMkLst>
            <pc:docMk/>
            <pc:sldMk cId="61905807" sldId="341"/>
            <ac:picMk id="7" creationId="{16BD606E-8DD2-3805-6B88-AF767798F28F}"/>
          </ac:picMkLst>
        </pc:picChg>
      </pc:sldChg>
      <pc:sldChg chg="addSp delSp new mod">
        <pc:chgData name="keerti reddy" userId="f04dbac86e1b2ab6" providerId="LiveId" clId="{94368687-C992-4788-8BAE-6FA0D78CFC86}" dt="2023-12-04T23:41:57.849" v="820" actId="21"/>
        <pc:sldMkLst>
          <pc:docMk/>
          <pc:sldMk cId="2673956055" sldId="342"/>
        </pc:sldMkLst>
        <pc:spChg chg="del">
          <ac:chgData name="keerti reddy" userId="f04dbac86e1b2ab6" providerId="LiveId" clId="{94368687-C992-4788-8BAE-6FA0D78CFC86}" dt="2023-12-04T23:41:57.849" v="820" actId="21"/>
          <ac:spMkLst>
            <pc:docMk/>
            <pc:sldMk cId="2673956055" sldId="342"/>
            <ac:spMk id="3" creationId="{BD3BEE87-251F-8F03-CD84-D205B5D6F1F4}"/>
          </ac:spMkLst>
        </pc:spChg>
        <pc:picChg chg="add">
          <ac:chgData name="keerti reddy" userId="f04dbac86e1b2ab6" providerId="LiveId" clId="{94368687-C992-4788-8BAE-6FA0D78CFC86}" dt="2023-12-04T23:41:49.757" v="819"/>
          <ac:picMkLst>
            <pc:docMk/>
            <pc:sldMk cId="2673956055" sldId="342"/>
            <ac:picMk id="4" creationId="{004C1BE9-3110-73F7-4A9B-24E47889B0C5}"/>
          </ac:picMkLst>
        </pc:picChg>
      </pc:sldChg>
      <pc:sldChg chg="delSp modSp new mod modAnim">
        <pc:chgData name="keerti reddy" userId="f04dbac86e1b2ab6" providerId="LiveId" clId="{94368687-C992-4788-8BAE-6FA0D78CFC86}" dt="2023-12-04T23:46:06.396" v="867"/>
        <pc:sldMkLst>
          <pc:docMk/>
          <pc:sldMk cId="2840916986" sldId="343"/>
        </pc:sldMkLst>
        <pc:spChg chg="del">
          <ac:chgData name="keerti reddy" userId="f04dbac86e1b2ab6" providerId="LiveId" clId="{94368687-C992-4788-8BAE-6FA0D78CFC86}" dt="2023-12-04T23:44:35.867" v="823" actId="21"/>
          <ac:spMkLst>
            <pc:docMk/>
            <pc:sldMk cId="2840916986" sldId="343"/>
            <ac:spMk id="2" creationId="{A0AF9F62-8A96-F0F2-CB38-E7A7F961D316}"/>
          </ac:spMkLst>
        </pc:spChg>
        <pc:spChg chg="mod">
          <ac:chgData name="keerti reddy" userId="f04dbac86e1b2ab6" providerId="LiveId" clId="{94368687-C992-4788-8BAE-6FA0D78CFC86}" dt="2023-12-04T23:45:56.391" v="866" actId="1076"/>
          <ac:spMkLst>
            <pc:docMk/>
            <pc:sldMk cId="2840916986" sldId="343"/>
            <ac:spMk id="3" creationId="{77CFABD5-F277-5929-3AAA-2F8FF2FBCEA5}"/>
          </ac:spMkLst>
        </pc:spChg>
      </pc:sldChg>
      <pc:sldChg chg="addSp delSp modSp new mod modAnim">
        <pc:chgData name="keerti reddy" userId="f04dbac86e1b2ab6" providerId="LiveId" clId="{94368687-C992-4788-8BAE-6FA0D78CFC86}" dt="2023-12-05T00:29:51.050" v="931"/>
        <pc:sldMkLst>
          <pc:docMk/>
          <pc:sldMk cId="1026204641" sldId="344"/>
        </pc:sldMkLst>
        <pc:spChg chg="del">
          <ac:chgData name="keerti reddy" userId="f04dbac86e1b2ab6" providerId="LiveId" clId="{94368687-C992-4788-8BAE-6FA0D78CFC86}" dt="2023-12-05T00:29:27.026" v="929" actId="21"/>
          <ac:spMkLst>
            <pc:docMk/>
            <pc:sldMk cId="1026204641" sldId="344"/>
            <ac:spMk id="2" creationId="{9CE887FE-AC3D-3A37-3992-C2C46ED232B0}"/>
          </ac:spMkLst>
        </pc:spChg>
        <pc:spChg chg="del">
          <ac:chgData name="keerti reddy" userId="f04dbac86e1b2ab6" providerId="LiveId" clId="{94368687-C992-4788-8BAE-6FA0D78CFC86}" dt="2023-12-05T00:29:29.790" v="930" actId="21"/>
          <ac:spMkLst>
            <pc:docMk/>
            <pc:sldMk cId="1026204641" sldId="344"/>
            <ac:spMk id="3" creationId="{924F58E7-6DDD-3BA9-8367-0381F8E5C8EE}"/>
          </ac:spMkLst>
        </pc:spChg>
        <pc:picChg chg="add mod">
          <ac:chgData name="keerti reddy" userId="f04dbac86e1b2ab6" providerId="LiveId" clId="{94368687-C992-4788-8BAE-6FA0D78CFC86}" dt="2023-12-05T00:29:51.050" v="931"/>
          <ac:picMkLst>
            <pc:docMk/>
            <pc:sldMk cId="1026204641" sldId="344"/>
            <ac:picMk id="4" creationId="{9736ECF5-EFA4-768B-211E-81A0333D84D9}"/>
          </ac:picMkLst>
        </pc:picChg>
      </pc:sldChg>
      <pc:sldChg chg="addSp delSp modSp new del mod modAnim">
        <pc:chgData name="keerti reddy" userId="f04dbac86e1b2ab6" providerId="LiveId" clId="{94368687-C992-4788-8BAE-6FA0D78CFC86}" dt="2023-12-05T02:06:19.342" v="979" actId="2696"/>
        <pc:sldMkLst>
          <pc:docMk/>
          <pc:sldMk cId="3857683152" sldId="345"/>
        </pc:sldMkLst>
        <pc:spChg chg="del">
          <ac:chgData name="keerti reddy" userId="f04dbac86e1b2ab6" providerId="LiveId" clId="{94368687-C992-4788-8BAE-6FA0D78CFC86}" dt="2023-12-05T00:30:25.186" v="933" actId="21"/>
          <ac:spMkLst>
            <pc:docMk/>
            <pc:sldMk cId="3857683152" sldId="345"/>
            <ac:spMk id="2" creationId="{2C095381-E665-49F0-295B-AF7E8770DC48}"/>
          </ac:spMkLst>
        </pc:spChg>
        <pc:spChg chg="del">
          <ac:chgData name="keerti reddy" userId="f04dbac86e1b2ab6" providerId="LiveId" clId="{94368687-C992-4788-8BAE-6FA0D78CFC86}" dt="2023-12-05T00:30:31.179" v="934" actId="21"/>
          <ac:spMkLst>
            <pc:docMk/>
            <pc:sldMk cId="3857683152" sldId="345"/>
            <ac:spMk id="3" creationId="{E22F82AE-4B5D-B42E-1D50-86EBD4363939}"/>
          </ac:spMkLst>
        </pc:spChg>
        <pc:picChg chg="add mod">
          <ac:chgData name="keerti reddy" userId="f04dbac86e1b2ab6" providerId="LiveId" clId="{94368687-C992-4788-8BAE-6FA0D78CFC86}" dt="2023-12-05T00:32:13.498" v="935"/>
          <ac:picMkLst>
            <pc:docMk/>
            <pc:sldMk cId="3857683152" sldId="345"/>
            <ac:picMk id="4" creationId="{02FDF919-C3DF-9D0A-B583-CC56FBD13E22}"/>
          </ac:picMkLst>
        </pc:picChg>
      </pc:sldChg>
      <pc:sldMasterChg chg="del delSldLayout">
        <pc:chgData name="keerti reddy" userId="f04dbac86e1b2ab6" providerId="LiveId" clId="{94368687-C992-4788-8BAE-6FA0D78CFC86}" dt="2023-12-04T20:37:50.999" v="60" actId="2696"/>
        <pc:sldMasterMkLst>
          <pc:docMk/>
          <pc:sldMasterMk cId="0" sldId="2147483680"/>
        </pc:sldMasterMkLst>
        <pc:sldLayoutChg chg="del">
          <pc:chgData name="keerti reddy" userId="f04dbac86e1b2ab6" providerId="LiveId" clId="{94368687-C992-4788-8BAE-6FA0D78CFC86}" dt="2023-12-04T20:37:50.999" v="60" actId="2696"/>
          <pc:sldLayoutMkLst>
            <pc:docMk/>
            <pc:sldMasterMk cId="0" sldId="2147483680"/>
            <pc:sldLayoutMk cId="0" sldId="2147483677"/>
          </pc:sldLayoutMkLst>
        </pc:sldLayoutChg>
        <pc:sldLayoutChg chg="del">
          <pc:chgData name="keerti reddy" userId="f04dbac86e1b2ab6" providerId="LiveId" clId="{94368687-C992-4788-8BAE-6FA0D78CFC86}" dt="2023-12-04T20:36:47.678" v="59" actId="2696"/>
          <pc:sldLayoutMkLst>
            <pc:docMk/>
            <pc:sldMasterMk cId="0" sldId="2147483680"/>
            <pc:sldLayoutMk cId="0" sldId="2147483678"/>
          </pc:sldLayoutMkLst>
        </pc:sldLayoutChg>
      </pc:sldMasterChg>
    </pc:docChg>
  </pc:docChgLst>
</pc:chgInfo>
</file>

<file path=ppt/media/image1.gif>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5913" y="-9692"/>
            <a:ext cx="9144275" cy="5143704"/>
            <a:chOff x="686050" y="729900"/>
            <a:chExt cx="6112075" cy="3438075"/>
          </a:xfrm>
        </p:grpSpPr>
        <p:sp>
          <p:nvSpPr>
            <p:cNvPr id="10" name="Google Shape;10;p2"/>
            <p:cNvSpPr/>
            <p:nvPr/>
          </p:nvSpPr>
          <p:spPr>
            <a:xfrm>
              <a:off x="5528450" y="729900"/>
              <a:ext cx="1269675" cy="1596075"/>
            </a:xfrm>
            <a:custGeom>
              <a:avLst/>
              <a:gdLst/>
              <a:ahLst/>
              <a:cxnLst/>
              <a:rect l="l" t="t" r="r" b="b"/>
              <a:pathLst>
                <a:path w="50787" h="63843" extrusionOk="0">
                  <a:moveTo>
                    <a:pt x="388" y="0"/>
                  </a:moveTo>
                  <a:cubicBezTo>
                    <a:pt x="137" y="1917"/>
                    <a:pt x="0" y="3857"/>
                    <a:pt x="0" y="5798"/>
                  </a:cubicBezTo>
                  <a:cubicBezTo>
                    <a:pt x="0" y="11801"/>
                    <a:pt x="1233" y="17781"/>
                    <a:pt x="3858" y="23259"/>
                  </a:cubicBezTo>
                  <a:cubicBezTo>
                    <a:pt x="10705" y="37548"/>
                    <a:pt x="24401" y="46404"/>
                    <a:pt x="37639" y="54986"/>
                  </a:cubicBezTo>
                  <a:cubicBezTo>
                    <a:pt x="42045" y="57839"/>
                    <a:pt x="46518" y="60715"/>
                    <a:pt x="50787" y="63842"/>
                  </a:cubicBezTo>
                  <a:lnTo>
                    <a:pt x="50787" y="63021"/>
                  </a:lnTo>
                  <a:cubicBezTo>
                    <a:pt x="46633" y="60008"/>
                    <a:pt x="42273" y="57200"/>
                    <a:pt x="38005" y="54438"/>
                  </a:cubicBezTo>
                  <a:cubicBezTo>
                    <a:pt x="24218" y="45514"/>
                    <a:pt x="11208" y="37114"/>
                    <a:pt x="4451" y="22985"/>
                  </a:cubicBezTo>
                  <a:cubicBezTo>
                    <a:pt x="1028" y="15818"/>
                    <a:pt x="0" y="7806"/>
                    <a:pt x="1028" y="0"/>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4701600" y="729900"/>
              <a:ext cx="784075" cy="3438075"/>
            </a:xfrm>
            <a:custGeom>
              <a:avLst/>
              <a:gdLst/>
              <a:ahLst/>
              <a:cxnLst/>
              <a:rect l="l" t="t" r="r" b="b"/>
              <a:pathLst>
                <a:path w="31363" h="137523" extrusionOk="0">
                  <a:moveTo>
                    <a:pt x="11641" y="0"/>
                  </a:moveTo>
                  <a:cubicBezTo>
                    <a:pt x="14883" y="5250"/>
                    <a:pt x="17645" y="10545"/>
                    <a:pt x="19950" y="15886"/>
                  </a:cubicBezTo>
                  <a:cubicBezTo>
                    <a:pt x="29605" y="38324"/>
                    <a:pt x="30701" y="62427"/>
                    <a:pt x="22940" y="82034"/>
                  </a:cubicBezTo>
                  <a:cubicBezTo>
                    <a:pt x="20452" y="88379"/>
                    <a:pt x="16983" y="94428"/>
                    <a:pt x="13627" y="100271"/>
                  </a:cubicBezTo>
                  <a:cubicBezTo>
                    <a:pt x="10044" y="106503"/>
                    <a:pt x="6346" y="112939"/>
                    <a:pt x="3812" y="119764"/>
                  </a:cubicBezTo>
                  <a:cubicBezTo>
                    <a:pt x="1667" y="125470"/>
                    <a:pt x="411" y="131451"/>
                    <a:pt x="1" y="137522"/>
                  </a:cubicBezTo>
                  <a:lnTo>
                    <a:pt x="640" y="137522"/>
                  </a:lnTo>
                  <a:cubicBezTo>
                    <a:pt x="1073" y="131542"/>
                    <a:pt x="2306" y="125607"/>
                    <a:pt x="4406" y="119992"/>
                  </a:cubicBezTo>
                  <a:cubicBezTo>
                    <a:pt x="6939" y="113213"/>
                    <a:pt x="10614" y="106799"/>
                    <a:pt x="14175" y="100591"/>
                  </a:cubicBezTo>
                  <a:cubicBezTo>
                    <a:pt x="17553" y="94725"/>
                    <a:pt x="21023" y="88676"/>
                    <a:pt x="23556" y="82262"/>
                  </a:cubicBezTo>
                  <a:cubicBezTo>
                    <a:pt x="31363" y="62496"/>
                    <a:pt x="30267" y="38210"/>
                    <a:pt x="20543" y="15635"/>
                  </a:cubicBezTo>
                  <a:cubicBezTo>
                    <a:pt x="18284" y="10363"/>
                    <a:pt x="15567" y="5159"/>
                    <a:pt x="12395" y="0"/>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a:off x="5167225" y="2753900"/>
              <a:ext cx="1630900" cy="1414075"/>
            </a:xfrm>
            <a:custGeom>
              <a:avLst/>
              <a:gdLst/>
              <a:ahLst/>
              <a:cxnLst/>
              <a:rect l="l" t="t" r="r" b="b"/>
              <a:pathLst>
                <a:path w="65236" h="56563" extrusionOk="0">
                  <a:moveTo>
                    <a:pt x="39801" y="1"/>
                  </a:moveTo>
                  <a:cubicBezTo>
                    <a:pt x="35853" y="1"/>
                    <a:pt x="32199" y="1468"/>
                    <a:pt x="29902" y="4087"/>
                  </a:cubicBezTo>
                  <a:cubicBezTo>
                    <a:pt x="27642" y="6643"/>
                    <a:pt x="26798" y="10044"/>
                    <a:pt x="25976" y="13331"/>
                  </a:cubicBezTo>
                  <a:cubicBezTo>
                    <a:pt x="25177" y="16435"/>
                    <a:pt x="24378" y="19654"/>
                    <a:pt x="22393" y="22073"/>
                  </a:cubicBezTo>
                  <a:cubicBezTo>
                    <a:pt x="20338" y="24561"/>
                    <a:pt x="17417" y="25908"/>
                    <a:pt x="14335" y="27323"/>
                  </a:cubicBezTo>
                  <a:cubicBezTo>
                    <a:pt x="12623" y="28099"/>
                    <a:pt x="10889" y="28898"/>
                    <a:pt x="9291" y="29879"/>
                  </a:cubicBezTo>
                  <a:cubicBezTo>
                    <a:pt x="4589" y="32892"/>
                    <a:pt x="1416" y="37960"/>
                    <a:pt x="366" y="44168"/>
                  </a:cubicBezTo>
                  <a:cubicBezTo>
                    <a:pt x="115" y="45629"/>
                    <a:pt x="1" y="47135"/>
                    <a:pt x="1" y="48619"/>
                  </a:cubicBezTo>
                  <a:cubicBezTo>
                    <a:pt x="1" y="51335"/>
                    <a:pt x="389" y="54029"/>
                    <a:pt x="1188" y="56562"/>
                  </a:cubicBezTo>
                  <a:lnTo>
                    <a:pt x="1873" y="56562"/>
                  </a:lnTo>
                  <a:cubicBezTo>
                    <a:pt x="640" y="52659"/>
                    <a:pt x="321" y="48414"/>
                    <a:pt x="1005" y="44259"/>
                  </a:cubicBezTo>
                  <a:cubicBezTo>
                    <a:pt x="2010" y="38256"/>
                    <a:pt x="5091" y="33349"/>
                    <a:pt x="9656" y="30427"/>
                  </a:cubicBezTo>
                  <a:cubicBezTo>
                    <a:pt x="11185" y="29469"/>
                    <a:pt x="12920" y="28670"/>
                    <a:pt x="14586" y="27917"/>
                  </a:cubicBezTo>
                  <a:cubicBezTo>
                    <a:pt x="17622" y="26524"/>
                    <a:pt x="20749" y="25109"/>
                    <a:pt x="22872" y="22484"/>
                  </a:cubicBezTo>
                  <a:cubicBezTo>
                    <a:pt x="24972" y="19950"/>
                    <a:pt x="25794" y="16664"/>
                    <a:pt x="26592" y="13491"/>
                  </a:cubicBezTo>
                  <a:cubicBezTo>
                    <a:pt x="27414" y="10273"/>
                    <a:pt x="28236" y="6963"/>
                    <a:pt x="30404" y="4498"/>
                  </a:cubicBezTo>
                  <a:cubicBezTo>
                    <a:pt x="32572" y="2045"/>
                    <a:pt x="36055" y="653"/>
                    <a:pt x="39837" y="653"/>
                  </a:cubicBezTo>
                  <a:cubicBezTo>
                    <a:pt x="40594" y="653"/>
                    <a:pt x="41364" y="709"/>
                    <a:pt x="42137" y="823"/>
                  </a:cubicBezTo>
                  <a:cubicBezTo>
                    <a:pt x="45766" y="1348"/>
                    <a:pt x="49486" y="3037"/>
                    <a:pt x="53846" y="6141"/>
                  </a:cubicBezTo>
                  <a:cubicBezTo>
                    <a:pt x="58114" y="9177"/>
                    <a:pt x="61949" y="12829"/>
                    <a:pt x="65236" y="16892"/>
                  </a:cubicBezTo>
                  <a:lnTo>
                    <a:pt x="65236" y="15819"/>
                  </a:lnTo>
                  <a:cubicBezTo>
                    <a:pt x="61995" y="11939"/>
                    <a:pt x="58274" y="8515"/>
                    <a:pt x="54211" y="5616"/>
                  </a:cubicBezTo>
                  <a:cubicBezTo>
                    <a:pt x="49783" y="2466"/>
                    <a:pt x="45971" y="732"/>
                    <a:pt x="42228" y="184"/>
                  </a:cubicBezTo>
                  <a:cubicBezTo>
                    <a:pt x="41413" y="61"/>
                    <a:pt x="40601" y="1"/>
                    <a:pt x="39801" y="1"/>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1641300" y="729900"/>
              <a:ext cx="2874300" cy="2584225"/>
            </a:xfrm>
            <a:custGeom>
              <a:avLst/>
              <a:gdLst/>
              <a:ahLst/>
              <a:cxnLst/>
              <a:rect l="l" t="t" r="r" b="b"/>
              <a:pathLst>
                <a:path w="114972" h="103369" extrusionOk="0">
                  <a:moveTo>
                    <a:pt x="3424" y="0"/>
                  </a:moveTo>
                  <a:cubicBezTo>
                    <a:pt x="2968" y="2283"/>
                    <a:pt x="2580" y="4656"/>
                    <a:pt x="2237" y="7099"/>
                  </a:cubicBezTo>
                  <a:cubicBezTo>
                    <a:pt x="1461" y="13010"/>
                    <a:pt x="1073" y="18945"/>
                    <a:pt x="1073" y="24902"/>
                  </a:cubicBezTo>
                  <a:cubicBezTo>
                    <a:pt x="1073" y="41063"/>
                    <a:pt x="3949" y="57223"/>
                    <a:pt x="9564" y="72425"/>
                  </a:cubicBezTo>
                  <a:cubicBezTo>
                    <a:pt x="14540" y="85914"/>
                    <a:pt x="20635" y="94519"/>
                    <a:pt x="28760" y="99518"/>
                  </a:cubicBezTo>
                  <a:cubicBezTo>
                    <a:pt x="32792" y="101996"/>
                    <a:pt x="37795" y="103369"/>
                    <a:pt x="42726" y="103369"/>
                  </a:cubicBezTo>
                  <a:cubicBezTo>
                    <a:pt x="49242" y="103369"/>
                    <a:pt x="55635" y="100974"/>
                    <a:pt x="59506" y="95569"/>
                  </a:cubicBezTo>
                  <a:cubicBezTo>
                    <a:pt x="61857" y="92260"/>
                    <a:pt x="62998" y="88265"/>
                    <a:pt x="64094" y="84408"/>
                  </a:cubicBezTo>
                  <a:cubicBezTo>
                    <a:pt x="65098" y="80870"/>
                    <a:pt x="66148" y="77195"/>
                    <a:pt x="68157" y="74091"/>
                  </a:cubicBezTo>
                  <a:cubicBezTo>
                    <a:pt x="72083" y="67996"/>
                    <a:pt x="78679" y="65075"/>
                    <a:pt x="85664" y="61948"/>
                  </a:cubicBezTo>
                  <a:cubicBezTo>
                    <a:pt x="89247" y="60373"/>
                    <a:pt x="92922" y="58729"/>
                    <a:pt x="96186" y="56629"/>
                  </a:cubicBezTo>
                  <a:cubicBezTo>
                    <a:pt x="104152" y="51539"/>
                    <a:pt x="109927" y="43117"/>
                    <a:pt x="112506" y="32914"/>
                  </a:cubicBezTo>
                  <a:cubicBezTo>
                    <a:pt x="114971" y="23031"/>
                    <a:pt x="114218" y="12600"/>
                    <a:pt x="110384" y="3515"/>
                  </a:cubicBezTo>
                  <a:cubicBezTo>
                    <a:pt x="109859" y="2283"/>
                    <a:pt x="109311" y="1118"/>
                    <a:pt x="108717" y="0"/>
                  </a:cubicBezTo>
                  <a:lnTo>
                    <a:pt x="107987" y="0"/>
                  </a:lnTo>
                  <a:cubicBezTo>
                    <a:pt x="108626" y="1210"/>
                    <a:pt x="109220" y="2465"/>
                    <a:pt x="109790" y="3766"/>
                  </a:cubicBezTo>
                  <a:cubicBezTo>
                    <a:pt x="112141" y="9313"/>
                    <a:pt x="113237" y="15270"/>
                    <a:pt x="113237" y="21159"/>
                  </a:cubicBezTo>
                  <a:cubicBezTo>
                    <a:pt x="113237" y="35242"/>
                    <a:pt x="106869" y="49006"/>
                    <a:pt x="95844" y="56082"/>
                  </a:cubicBezTo>
                  <a:cubicBezTo>
                    <a:pt x="92626" y="58159"/>
                    <a:pt x="88951" y="59779"/>
                    <a:pt x="85413" y="61354"/>
                  </a:cubicBezTo>
                  <a:cubicBezTo>
                    <a:pt x="78634" y="64367"/>
                    <a:pt x="71649" y="67494"/>
                    <a:pt x="67609" y="73748"/>
                  </a:cubicBezTo>
                  <a:cubicBezTo>
                    <a:pt x="65555" y="76921"/>
                    <a:pt x="64505" y="80642"/>
                    <a:pt x="63478" y="84225"/>
                  </a:cubicBezTo>
                  <a:cubicBezTo>
                    <a:pt x="62382" y="88037"/>
                    <a:pt x="61264" y="91963"/>
                    <a:pt x="58958" y="95181"/>
                  </a:cubicBezTo>
                  <a:cubicBezTo>
                    <a:pt x="55227" y="100403"/>
                    <a:pt x="49046" y="102719"/>
                    <a:pt x="42734" y="102719"/>
                  </a:cubicBezTo>
                  <a:cubicBezTo>
                    <a:pt x="37925" y="102719"/>
                    <a:pt x="33040" y="101375"/>
                    <a:pt x="29103" y="98948"/>
                  </a:cubicBezTo>
                  <a:cubicBezTo>
                    <a:pt x="21114" y="94040"/>
                    <a:pt x="15088" y="85526"/>
                    <a:pt x="10158" y="72196"/>
                  </a:cubicBezTo>
                  <a:cubicBezTo>
                    <a:pt x="2534" y="51517"/>
                    <a:pt x="0" y="29034"/>
                    <a:pt x="2899" y="7190"/>
                  </a:cubicBezTo>
                  <a:cubicBezTo>
                    <a:pt x="3219" y="4702"/>
                    <a:pt x="3630" y="2305"/>
                    <a:pt x="4086" y="0"/>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p2"/>
            <p:cNvSpPr/>
            <p:nvPr/>
          </p:nvSpPr>
          <p:spPr>
            <a:xfrm>
              <a:off x="3040500" y="2947975"/>
              <a:ext cx="1558400" cy="1220000"/>
            </a:xfrm>
            <a:custGeom>
              <a:avLst/>
              <a:gdLst/>
              <a:ahLst/>
              <a:cxnLst/>
              <a:rect l="l" t="t" r="r" b="b"/>
              <a:pathLst>
                <a:path w="62336" h="48800" extrusionOk="0">
                  <a:moveTo>
                    <a:pt x="42351" y="1"/>
                  </a:moveTo>
                  <a:cubicBezTo>
                    <a:pt x="32307" y="1"/>
                    <a:pt x="21177" y="4342"/>
                    <a:pt x="16138" y="8535"/>
                  </a:cubicBezTo>
                  <a:cubicBezTo>
                    <a:pt x="6117" y="16844"/>
                    <a:pt x="206" y="30699"/>
                    <a:pt x="206" y="45421"/>
                  </a:cubicBezTo>
                  <a:cubicBezTo>
                    <a:pt x="206" y="46540"/>
                    <a:pt x="251" y="47681"/>
                    <a:pt x="320" y="48799"/>
                  </a:cubicBezTo>
                  <a:lnTo>
                    <a:pt x="982" y="48799"/>
                  </a:lnTo>
                  <a:cubicBezTo>
                    <a:pt x="0" y="33027"/>
                    <a:pt x="5912" y="17871"/>
                    <a:pt x="16548" y="9038"/>
                  </a:cubicBezTo>
                  <a:cubicBezTo>
                    <a:pt x="21495" y="4919"/>
                    <a:pt x="32440" y="652"/>
                    <a:pt x="42296" y="652"/>
                  </a:cubicBezTo>
                  <a:cubicBezTo>
                    <a:pt x="44675" y="652"/>
                    <a:pt x="46991" y="900"/>
                    <a:pt x="49143" y="1460"/>
                  </a:cubicBezTo>
                  <a:cubicBezTo>
                    <a:pt x="54187" y="2761"/>
                    <a:pt x="57566" y="5591"/>
                    <a:pt x="59232" y="9836"/>
                  </a:cubicBezTo>
                  <a:cubicBezTo>
                    <a:pt x="59780" y="11297"/>
                    <a:pt x="60008" y="12941"/>
                    <a:pt x="60008" y="14744"/>
                  </a:cubicBezTo>
                  <a:cubicBezTo>
                    <a:pt x="60008" y="20724"/>
                    <a:pt x="57406" y="28165"/>
                    <a:pt x="55511" y="33506"/>
                  </a:cubicBezTo>
                  <a:cubicBezTo>
                    <a:pt x="55214" y="34328"/>
                    <a:pt x="54941" y="35104"/>
                    <a:pt x="54712" y="35812"/>
                  </a:cubicBezTo>
                  <a:cubicBezTo>
                    <a:pt x="53183" y="40285"/>
                    <a:pt x="51380" y="44622"/>
                    <a:pt x="49280" y="48799"/>
                  </a:cubicBezTo>
                  <a:lnTo>
                    <a:pt x="50010" y="48799"/>
                  </a:lnTo>
                  <a:cubicBezTo>
                    <a:pt x="52042" y="44691"/>
                    <a:pt x="53822" y="40400"/>
                    <a:pt x="55329" y="36017"/>
                  </a:cubicBezTo>
                  <a:cubicBezTo>
                    <a:pt x="55557" y="35309"/>
                    <a:pt x="55831" y="34533"/>
                    <a:pt x="56128" y="33712"/>
                  </a:cubicBezTo>
                  <a:cubicBezTo>
                    <a:pt x="58615" y="26704"/>
                    <a:pt x="62336" y="16091"/>
                    <a:pt x="59825" y="9608"/>
                  </a:cubicBezTo>
                  <a:cubicBezTo>
                    <a:pt x="58090" y="5134"/>
                    <a:pt x="54553" y="2190"/>
                    <a:pt x="49326" y="821"/>
                  </a:cubicBezTo>
                  <a:cubicBezTo>
                    <a:pt x="47131" y="253"/>
                    <a:pt x="44773" y="1"/>
                    <a:pt x="42351" y="1"/>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5;p2"/>
            <p:cNvSpPr/>
            <p:nvPr/>
          </p:nvSpPr>
          <p:spPr>
            <a:xfrm>
              <a:off x="810450" y="729900"/>
              <a:ext cx="1250300" cy="3438075"/>
            </a:xfrm>
            <a:custGeom>
              <a:avLst/>
              <a:gdLst/>
              <a:ahLst/>
              <a:cxnLst/>
              <a:rect l="l" t="t" r="r" b="b"/>
              <a:pathLst>
                <a:path w="50012" h="137523" extrusionOk="0">
                  <a:moveTo>
                    <a:pt x="5045" y="0"/>
                  </a:moveTo>
                  <a:cubicBezTo>
                    <a:pt x="2580" y="5250"/>
                    <a:pt x="1507" y="11139"/>
                    <a:pt x="1507" y="17096"/>
                  </a:cubicBezTo>
                  <a:cubicBezTo>
                    <a:pt x="1507" y="24925"/>
                    <a:pt x="3356" y="32868"/>
                    <a:pt x="6301" y="39670"/>
                  </a:cubicBezTo>
                  <a:cubicBezTo>
                    <a:pt x="10637" y="49645"/>
                    <a:pt x="17074" y="58638"/>
                    <a:pt x="23328" y="67335"/>
                  </a:cubicBezTo>
                  <a:cubicBezTo>
                    <a:pt x="26843" y="72265"/>
                    <a:pt x="30518" y="77378"/>
                    <a:pt x="33737" y="82582"/>
                  </a:cubicBezTo>
                  <a:cubicBezTo>
                    <a:pt x="41429" y="95044"/>
                    <a:pt x="49303" y="113464"/>
                    <a:pt x="43141" y="130652"/>
                  </a:cubicBezTo>
                  <a:cubicBezTo>
                    <a:pt x="42273" y="133094"/>
                    <a:pt x="41178" y="135377"/>
                    <a:pt x="39877" y="137522"/>
                  </a:cubicBezTo>
                  <a:lnTo>
                    <a:pt x="40630" y="137522"/>
                  </a:lnTo>
                  <a:cubicBezTo>
                    <a:pt x="41862" y="135445"/>
                    <a:pt x="42912" y="133231"/>
                    <a:pt x="43757" y="130857"/>
                  </a:cubicBezTo>
                  <a:cubicBezTo>
                    <a:pt x="50011" y="113442"/>
                    <a:pt x="42045" y="94816"/>
                    <a:pt x="34284" y="82262"/>
                  </a:cubicBezTo>
                  <a:cubicBezTo>
                    <a:pt x="31043" y="77012"/>
                    <a:pt x="27391" y="71900"/>
                    <a:pt x="23853" y="66969"/>
                  </a:cubicBezTo>
                  <a:cubicBezTo>
                    <a:pt x="17622" y="58296"/>
                    <a:pt x="11208" y="49325"/>
                    <a:pt x="6894" y="39396"/>
                  </a:cubicBezTo>
                  <a:cubicBezTo>
                    <a:pt x="1736" y="27504"/>
                    <a:pt x="1" y="11983"/>
                    <a:pt x="5753" y="0"/>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686050" y="2588425"/>
              <a:ext cx="432000" cy="1269125"/>
            </a:xfrm>
            <a:custGeom>
              <a:avLst/>
              <a:gdLst/>
              <a:ahLst/>
              <a:cxnLst/>
              <a:rect l="l" t="t" r="r" b="b"/>
              <a:pathLst>
                <a:path w="17280" h="50765" extrusionOk="0">
                  <a:moveTo>
                    <a:pt x="1" y="1"/>
                  </a:moveTo>
                  <a:lnTo>
                    <a:pt x="1" y="891"/>
                  </a:lnTo>
                  <a:cubicBezTo>
                    <a:pt x="2534" y="3196"/>
                    <a:pt x="4863" y="5707"/>
                    <a:pt x="6871" y="8492"/>
                  </a:cubicBezTo>
                  <a:cubicBezTo>
                    <a:pt x="13673" y="17896"/>
                    <a:pt x="16572" y="32664"/>
                    <a:pt x="8926" y="42661"/>
                  </a:cubicBezTo>
                  <a:cubicBezTo>
                    <a:pt x="6483" y="45857"/>
                    <a:pt x="3174" y="48231"/>
                    <a:pt x="1" y="50034"/>
                  </a:cubicBezTo>
                  <a:lnTo>
                    <a:pt x="1" y="50764"/>
                  </a:lnTo>
                  <a:cubicBezTo>
                    <a:pt x="3333" y="48938"/>
                    <a:pt x="6848" y="46450"/>
                    <a:pt x="9428" y="43049"/>
                  </a:cubicBezTo>
                  <a:cubicBezTo>
                    <a:pt x="17280" y="32824"/>
                    <a:pt x="14335" y="17713"/>
                    <a:pt x="7396" y="8104"/>
                  </a:cubicBezTo>
                  <a:cubicBezTo>
                    <a:pt x="5251" y="5114"/>
                    <a:pt x="2740" y="2443"/>
                    <a:pt x="1" y="1"/>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p:nvPr/>
          </p:nvSpPr>
          <p:spPr>
            <a:xfrm>
              <a:off x="2166275" y="729900"/>
              <a:ext cx="1541875" cy="1244050"/>
            </a:xfrm>
            <a:custGeom>
              <a:avLst/>
              <a:gdLst/>
              <a:ahLst/>
              <a:cxnLst/>
              <a:rect l="l" t="t" r="r" b="b"/>
              <a:pathLst>
                <a:path w="61675" h="49762" extrusionOk="0">
                  <a:moveTo>
                    <a:pt x="229" y="0"/>
                  </a:moveTo>
                  <a:cubicBezTo>
                    <a:pt x="46" y="1666"/>
                    <a:pt x="1" y="3333"/>
                    <a:pt x="1" y="4907"/>
                  </a:cubicBezTo>
                  <a:lnTo>
                    <a:pt x="1" y="5227"/>
                  </a:lnTo>
                  <a:cubicBezTo>
                    <a:pt x="24" y="13786"/>
                    <a:pt x="708" y="22414"/>
                    <a:pt x="2032" y="30860"/>
                  </a:cubicBezTo>
                  <a:cubicBezTo>
                    <a:pt x="2968" y="36886"/>
                    <a:pt x="4954" y="45263"/>
                    <a:pt x="11527" y="48504"/>
                  </a:cubicBezTo>
                  <a:cubicBezTo>
                    <a:pt x="13317" y="49386"/>
                    <a:pt x="15177" y="49762"/>
                    <a:pt x="17026" y="49762"/>
                  </a:cubicBezTo>
                  <a:cubicBezTo>
                    <a:pt x="21876" y="49762"/>
                    <a:pt x="26644" y="47175"/>
                    <a:pt x="29833" y="44350"/>
                  </a:cubicBezTo>
                  <a:cubicBezTo>
                    <a:pt x="32892" y="41610"/>
                    <a:pt x="35380" y="38255"/>
                    <a:pt x="37777" y="35014"/>
                  </a:cubicBezTo>
                  <a:cubicBezTo>
                    <a:pt x="39215" y="33074"/>
                    <a:pt x="40698" y="31088"/>
                    <a:pt x="42273" y="29239"/>
                  </a:cubicBezTo>
                  <a:cubicBezTo>
                    <a:pt x="44213" y="26979"/>
                    <a:pt x="46382" y="24880"/>
                    <a:pt x="48482" y="22825"/>
                  </a:cubicBezTo>
                  <a:cubicBezTo>
                    <a:pt x="51746" y="19675"/>
                    <a:pt x="55101" y="16411"/>
                    <a:pt x="57635" y="12577"/>
                  </a:cubicBezTo>
                  <a:cubicBezTo>
                    <a:pt x="59849" y="9267"/>
                    <a:pt x="61652" y="4542"/>
                    <a:pt x="61675" y="0"/>
                  </a:cubicBezTo>
                  <a:lnTo>
                    <a:pt x="61036" y="0"/>
                  </a:lnTo>
                  <a:cubicBezTo>
                    <a:pt x="61013" y="2168"/>
                    <a:pt x="60579" y="4405"/>
                    <a:pt x="59871" y="6482"/>
                  </a:cubicBezTo>
                  <a:cubicBezTo>
                    <a:pt x="59164" y="8605"/>
                    <a:pt x="58182" y="10591"/>
                    <a:pt x="57110" y="12212"/>
                  </a:cubicBezTo>
                  <a:cubicBezTo>
                    <a:pt x="54599" y="16001"/>
                    <a:pt x="51266" y="19242"/>
                    <a:pt x="48048" y="22369"/>
                  </a:cubicBezTo>
                  <a:cubicBezTo>
                    <a:pt x="45925" y="24423"/>
                    <a:pt x="43734" y="26546"/>
                    <a:pt x="41794" y="28805"/>
                  </a:cubicBezTo>
                  <a:cubicBezTo>
                    <a:pt x="40196" y="30677"/>
                    <a:pt x="38712" y="32686"/>
                    <a:pt x="37274" y="34626"/>
                  </a:cubicBezTo>
                  <a:cubicBezTo>
                    <a:pt x="34878" y="37844"/>
                    <a:pt x="32413" y="41177"/>
                    <a:pt x="29400" y="43847"/>
                  </a:cubicBezTo>
                  <a:cubicBezTo>
                    <a:pt x="26106" y="46781"/>
                    <a:pt x="21458" y="49067"/>
                    <a:pt x="16953" y="49067"/>
                  </a:cubicBezTo>
                  <a:cubicBezTo>
                    <a:pt x="15184" y="49067"/>
                    <a:pt x="13436" y="48715"/>
                    <a:pt x="11801" y="47910"/>
                  </a:cubicBezTo>
                  <a:cubicBezTo>
                    <a:pt x="5524" y="44829"/>
                    <a:pt x="3584" y="36635"/>
                    <a:pt x="2671" y="30746"/>
                  </a:cubicBezTo>
                  <a:cubicBezTo>
                    <a:pt x="1370" y="22346"/>
                    <a:pt x="685" y="13764"/>
                    <a:pt x="640" y="5227"/>
                  </a:cubicBezTo>
                  <a:cubicBezTo>
                    <a:pt x="640" y="3561"/>
                    <a:pt x="685" y="1780"/>
                    <a:pt x="891" y="0"/>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8" name="Google Shape;18;p2"/>
          <p:cNvSpPr/>
          <p:nvPr/>
        </p:nvSpPr>
        <p:spPr>
          <a:xfrm>
            <a:off x="-164150" y="-197150"/>
            <a:ext cx="3093332" cy="2995400"/>
          </a:xfrm>
          <a:custGeom>
            <a:avLst/>
            <a:gdLst/>
            <a:ahLst/>
            <a:cxnLst/>
            <a:rect l="l" t="t" r="r" b="b"/>
            <a:pathLst>
              <a:path w="37175" h="35997" extrusionOk="0">
                <a:moveTo>
                  <a:pt x="0" y="0"/>
                </a:moveTo>
                <a:lnTo>
                  <a:pt x="0" y="35996"/>
                </a:lnTo>
                <a:cubicBezTo>
                  <a:pt x="482" y="35862"/>
                  <a:pt x="946" y="35693"/>
                  <a:pt x="1410" y="35497"/>
                </a:cubicBezTo>
                <a:cubicBezTo>
                  <a:pt x="4274" y="34257"/>
                  <a:pt x="6602" y="31821"/>
                  <a:pt x="7699" y="28895"/>
                </a:cubicBezTo>
                <a:cubicBezTo>
                  <a:pt x="8591" y="26513"/>
                  <a:pt x="8761" y="23748"/>
                  <a:pt x="10474" y="21874"/>
                </a:cubicBezTo>
                <a:cubicBezTo>
                  <a:pt x="12401" y="19769"/>
                  <a:pt x="15550" y="19528"/>
                  <a:pt x="18333" y="18939"/>
                </a:cubicBezTo>
                <a:cubicBezTo>
                  <a:pt x="23820" y="17771"/>
                  <a:pt x="28869" y="14639"/>
                  <a:pt x="32366" y="10250"/>
                </a:cubicBezTo>
                <a:cubicBezTo>
                  <a:pt x="34739" y="7271"/>
                  <a:pt x="36389" y="3729"/>
                  <a:pt x="37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2"/>
          <p:cNvSpPr/>
          <p:nvPr/>
        </p:nvSpPr>
        <p:spPr>
          <a:xfrm>
            <a:off x="2099" y="4062126"/>
            <a:ext cx="4103296" cy="1071881"/>
          </a:xfrm>
          <a:custGeom>
            <a:avLst/>
            <a:gdLst/>
            <a:ahLst/>
            <a:cxnLst/>
            <a:rect l="l" t="t" r="r" b="b"/>
            <a:pathLst>
              <a:path w="42519" h="11107" extrusionOk="0">
                <a:moveTo>
                  <a:pt x="1" y="0"/>
                </a:moveTo>
                <a:lnTo>
                  <a:pt x="1" y="11107"/>
                </a:lnTo>
                <a:lnTo>
                  <a:pt x="42518" y="11107"/>
                </a:lnTo>
                <a:cubicBezTo>
                  <a:pt x="41689" y="10973"/>
                  <a:pt x="40859" y="10812"/>
                  <a:pt x="40038" y="10625"/>
                </a:cubicBezTo>
                <a:cubicBezTo>
                  <a:pt x="39949" y="10607"/>
                  <a:pt x="39869" y="10589"/>
                  <a:pt x="39780" y="10572"/>
                </a:cubicBezTo>
                <a:cubicBezTo>
                  <a:pt x="37219" y="9992"/>
                  <a:pt x="34686" y="9224"/>
                  <a:pt x="32170" y="8377"/>
                </a:cubicBezTo>
                <a:cubicBezTo>
                  <a:pt x="32081" y="8341"/>
                  <a:pt x="31992" y="8315"/>
                  <a:pt x="31893" y="8279"/>
                </a:cubicBezTo>
                <a:cubicBezTo>
                  <a:pt x="26175" y="6334"/>
                  <a:pt x="20510" y="3961"/>
                  <a:pt x="14685" y="2355"/>
                </a:cubicBezTo>
                <a:cubicBezTo>
                  <a:pt x="11768" y="1561"/>
                  <a:pt x="8779" y="955"/>
                  <a:pt x="5755" y="544"/>
                </a:cubicBezTo>
                <a:cubicBezTo>
                  <a:pt x="5674" y="535"/>
                  <a:pt x="5594" y="518"/>
                  <a:pt x="5523" y="509"/>
                </a:cubicBezTo>
                <a:cubicBezTo>
                  <a:pt x="4452" y="366"/>
                  <a:pt x="3373" y="250"/>
                  <a:pt x="2293" y="161"/>
                </a:cubicBezTo>
                <a:cubicBezTo>
                  <a:pt x="1535" y="98"/>
                  <a:pt x="768" y="45"/>
                  <a:pt x="1" y="0"/>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2"/>
          <p:cNvSpPr/>
          <p:nvPr/>
        </p:nvSpPr>
        <p:spPr>
          <a:xfrm>
            <a:off x="6436819" y="3481275"/>
            <a:ext cx="2707200" cy="1652736"/>
          </a:xfrm>
          <a:custGeom>
            <a:avLst/>
            <a:gdLst/>
            <a:ahLst/>
            <a:cxnLst/>
            <a:rect l="l" t="t" r="r" b="b"/>
            <a:pathLst>
              <a:path w="26942" h="16448" extrusionOk="0">
                <a:moveTo>
                  <a:pt x="25136" y="0"/>
                </a:moveTo>
                <a:cubicBezTo>
                  <a:pt x="21713" y="0"/>
                  <a:pt x="18401" y="1629"/>
                  <a:pt x="17227" y="4859"/>
                </a:cubicBezTo>
                <a:cubicBezTo>
                  <a:pt x="17072" y="4855"/>
                  <a:pt x="16918" y="4853"/>
                  <a:pt x="16764" y="4853"/>
                </a:cubicBezTo>
                <a:cubicBezTo>
                  <a:pt x="12591" y="4853"/>
                  <a:pt x="8428" y="6359"/>
                  <a:pt x="5237" y="9043"/>
                </a:cubicBezTo>
                <a:cubicBezTo>
                  <a:pt x="2891" y="11015"/>
                  <a:pt x="1080" y="13593"/>
                  <a:pt x="0" y="16448"/>
                </a:cubicBezTo>
                <a:lnTo>
                  <a:pt x="26942" y="16448"/>
                </a:lnTo>
                <a:lnTo>
                  <a:pt x="26942" y="149"/>
                </a:lnTo>
                <a:cubicBezTo>
                  <a:pt x="26692" y="105"/>
                  <a:pt x="26433" y="69"/>
                  <a:pt x="26183" y="51"/>
                </a:cubicBezTo>
                <a:cubicBezTo>
                  <a:pt x="25835" y="17"/>
                  <a:pt x="25485" y="0"/>
                  <a:pt x="25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2"/>
          <p:cNvSpPr/>
          <p:nvPr/>
        </p:nvSpPr>
        <p:spPr>
          <a:xfrm rot="-10044979">
            <a:off x="3125805" y="-761824"/>
            <a:ext cx="7584970" cy="1981379"/>
          </a:xfrm>
          <a:custGeom>
            <a:avLst/>
            <a:gdLst/>
            <a:ahLst/>
            <a:cxnLst/>
            <a:rect l="l" t="t" r="r" b="b"/>
            <a:pathLst>
              <a:path w="42519" h="11107" extrusionOk="0">
                <a:moveTo>
                  <a:pt x="1" y="0"/>
                </a:moveTo>
                <a:lnTo>
                  <a:pt x="1" y="11107"/>
                </a:lnTo>
                <a:lnTo>
                  <a:pt x="42518" y="11107"/>
                </a:lnTo>
                <a:cubicBezTo>
                  <a:pt x="41689" y="10973"/>
                  <a:pt x="40859" y="10812"/>
                  <a:pt x="40038" y="10625"/>
                </a:cubicBezTo>
                <a:cubicBezTo>
                  <a:pt x="39949" y="10607"/>
                  <a:pt x="39869" y="10589"/>
                  <a:pt x="39780" y="10572"/>
                </a:cubicBezTo>
                <a:cubicBezTo>
                  <a:pt x="37219" y="9992"/>
                  <a:pt x="34686" y="9224"/>
                  <a:pt x="32170" y="8377"/>
                </a:cubicBezTo>
                <a:cubicBezTo>
                  <a:pt x="32081" y="8341"/>
                  <a:pt x="31992" y="8315"/>
                  <a:pt x="31893" y="8279"/>
                </a:cubicBezTo>
                <a:cubicBezTo>
                  <a:pt x="26175" y="6334"/>
                  <a:pt x="20510" y="3961"/>
                  <a:pt x="14685" y="2355"/>
                </a:cubicBezTo>
                <a:cubicBezTo>
                  <a:pt x="11768" y="1561"/>
                  <a:pt x="8779" y="955"/>
                  <a:pt x="5755" y="544"/>
                </a:cubicBezTo>
                <a:cubicBezTo>
                  <a:pt x="5674" y="535"/>
                  <a:pt x="5594" y="518"/>
                  <a:pt x="5523" y="509"/>
                </a:cubicBezTo>
                <a:cubicBezTo>
                  <a:pt x="4452" y="366"/>
                  <a:pt x="3373" y="250"/>
                  <a:pt x="2293" y="161"/>
                </a:cubicBezTo>
                <a:cubicBezTo>
                  <a:pt x="1535" y="98"/>
                  <a:pt x="768" y="45"/>
                  <a:pt x="1" y="0"/>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2"/>
          <p:cNvSpPr txBox="1">
            <a:spLocks noGrp="1"/>
          </p:cNvSpPr>
          <p:nvPr>
            <p:ph type="ctrTitle"/>
          </p:nvPr>
        </p:nvSpPr>
        <p:spPr>
          <a:xfrm>
            <a:off x="1379100" y="1683750"/>
            <a:ext cx="6385800" cy="17760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10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grpSp>
        <p:nvGrpSpPr>
          <p:cNvPr id="23" name="Google Shape;23;p2"/>
          <p:cNvGrpSpPr/>
          <p:nvPr/>
        </p:nvGrpSpPr>
        <p:grpSpPr>
          <a:xfrm>
            <a:off x="-2437589" y="3014733"/>
            <a:ext cx="7139498" cy="3427419"/>
            <a:chOff x="-2294257" y="2852149"/>
            <a:chExt cx="7930132" cy="3806974"/>
          </a:xfrm>
        </p:grpSpPr>
        <p:sp>
          <p:nvSpPr>
            <p:cNvPr id="24" name="Google Shape;24;p2"/>
            <p:cNvSpPr/>
            <p:nvPr/>
          </p:nvSpPr>
          <p:spPr>
            <a:xfrm rot="981063" flipH="1">
              <a:off x="-2196492" y="3850123"/>
              <a:ext cx="1874888" cy="906324"/>
            </a:xfrm>
            <a:custGeom>
              <a:avLst/>
              <a:gdLst/>
              <a:ahLst/>
              <a:cxnLst/>
              <a:rect l="l" t="t" r="r" b="b"/>
              <a:pathLst>
                <a:path w="16086" h="7776" extrusionOk="0">
                  <a:moveTo>
                    <a:pt x="15026" y="1"/>
                  </a:moveTo>
                  <a:cubicBezTo>
                    <a:pt x="12975" y="1"/>
                    <a:pt x="10993" y="773"/>
                    <a:pt x="10287" y="2298"/>
                  </a:cubicBezTo>
                  <a:cubicBezTo>
                    <a:pt x="10198" y="2297"/>
                    <a:pt x="10108" y="2296"/>
                    <a:pt x="10019" y="2296"/>
                  </a:cubicBezTo>
                  <a:cubicBezTo>
                    <a:pt x="7529" y="2296"/>
                    <a:pt x="5035" y="3013"/>
                    <a:pt x="3123" y="4279"/>
                  </a:cubicBezTo>
                  <a:cubicBezTo>
                    <a:pt x="1732" y="5207"/>
                    <a:pt x="652" y="6429"/>
                    <a:pt x="1" y="7776"/>
                  </a:cubicBezTo>
                  <a:lnTo>
                    <a:pt x="16086" y="7776"/>
                  </a:lnTo>
                  <a:lnTo>
                    <a:pt x="16086" y="77"/>
                  </a:lnTo>
                  <a:cubicBezTo>
                    <a:pt x="15934" y="59"/>
                    <a:pt x="15782" y="41"/>
                    <a:pt x="15639" y="24"/>
                  </a:cubicBezTo>
                  <a:cubicBezTo>
                    <a:pt x="15435" y="8"/>
                    <a:pt x="15230" y="1"/>
                    <a:pt x="15026" y="1"/>
                  </a:cubicBezTo>
                  <a:close/>
                </a:path>
              </a:pathLst>
            </a:custGeom>
            <a:solidFill>
              <a:srgbClr val="216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2"/>
            <p:cNvSpPr/>
            <p:nvPr/>
          </p:nvSpPr>
          <p:spPr>
            <a:xfrm rot="981063" flipH="1">
              <a:off x="-2205238" y="3910270"/>
              <a:ext cx="7760052" cy="1690733"/>
            </a:xfrm>
            <a:custGeom>
              <a:avLst/>
              <a:gdLst/>
              <a:ahLst/>
              <a:cxnLst/>
              <a:rect l="l" t="t" r="r" b="b"/>
              <a:pathLst>
                <a:path w="66579" h="14506" extrusionOk="0">
                  <a:moveTo>
                    <a:pt x="62011" y="0"/>
                  </a:moveTo>
                  <a:cubicBezTo>
                    <a:pt x="61520" y="0"/>
                    <a:pt x="61039" y="9"/>
                    <a:pt x="60548" y="18"/>
                  </a:cubicBezTo>
                  <a:cubicBezTo>
                    <a:pt x="59201" y="63"/>
                    <a:pt x="57854" y="161"/>
                    <a:pt x="56525" y="321"/>
                  </a:cubicBezTo>
                  <a:cubicBezTo>
                    <a:pt x="56489" y="321"/>
                    <a:pt x="56444" y="330"/>
                    <a:pt x="56409" y="330"/>
                  </a:cubicBezTo>
                  <a:cubicBezTo>
                    <a:pt x="55258" y="473"/>
                    <a:pt x="54107" y="660"/>
                    <a:pt x="52974" y="884"/>
                  </a:cubicBezTo>
                  <a:cubicBezTo>
                    <a:pt x="52938" y="892"/>
                    <a:pt x="52903" y="892"/>
                    <a:pt x="52867" y="901"/>
                  </a:cubicBezTo>
                  <a:cubicBezTo>
                    <a:pt x="51315" y="1214"/>
                    <a:pt x="49789" y="1615"/>
                    <a:pt x="48317" y="2079"/>
                  </a:cubicBezTo>
                  <a:cubicBezTo>
                    <a:pt x="47300" y="2400"/>
                    <a:pt x="46301" y="2757"/>
                    <a:pt x="45302" y="3123"/>
                  </a:cubicBezTo>
                  <a:lnTo>
                    <a:pt x="45204" y="3158"/>
                  </a:lnTo>
                  <a:cubicBezTo>
                    <a:pt x="44526" y="3408"/>
                    <a:pt x="43857" y="3667"/>
                    <a:pt x="43179" y="3917"/>
                  </a:cubicBezTo>
                  <a:cubicBezTo>
                    <a:pt x="43143" y="3926"/>
                    <a:pt x="43107" y="3943"/>
                    <a:pt x="43080" y="3952"/>
                  </a:cubicBezTo>
                  <a:cubicBezTo>
                    <a:pt x="41751" y="4443"/>
                    <a:pt x="40431" y="4925"/>
                    <a:pt x="39075" y="5335"/>
                  </a:cubicBezTo>
                  <a:cubicBezTo>
                    <a:pt x="39039" y="5344"/>
                    <a:pt x="39012" y="5353"/>
                    <a:pt x="38977" y="5371"/>
                  </a:cubicBezTo>
                  <a:cubicBezTo>
                    <a:pt x="37487" y="5817"/>
                    <a:pt x="35970" y="6183"/>
                    <a:pt x="34409" y="6388"/>
                  </a:cubicBezTo>
                  <a:cubicBezTo>
                    <a:pt x="34356" y="6397"/>
                    <a:pt x="34302" y="6406"/>
                    <a:pt x="34258" y="6406"/>
                  </a:cubicBezTo>
                  <a:cubicBezTo>
                    <a:pt x="33624" y="6486"/>
                    <a:pt x="32973" y="6539"/>
                    <a:pt x="32322" y="6566"/>
                  </a:cubicBezTo>
                  <a:cubicBezTo>
                    <a:pt x="32085" y="6575"/>
                    <a:pt x="31849" y="6580"/>
                    <a:pt x="31614" y="6580"/>
                  </a:cubicBezTo>
                  <a:cubicBezTo>
                    <a:pt x="31378" y="6580"/>
                    <a:pt x="31144" y="6575"/>
                    <a:pt x="30912" y="6566"/>
                  </a:cubicBezTo>
                  <a:lnTo>
                    <a:pt x="30778" y="6566"/>
                  </a:lnTo>
                  <a:cubicBezTo>
                    <a:pt x="29520" y="6513"/>
                    <a:pt x="28280" y="6361"/>
                    <a:pt x="27058" y="6138"/>
                  </a:cubicBezTo>
                  <a:cubicBezTo>
                    <a:pt x="27014" y="6129"/>
                    <a:pt x="26969" y="6120"/>
                    <a:pt x="26924" y="6111"/>
                  </a:cubicBezTo>
                  <a:cubicBezTo>
                    <a:pt x="25631" y="5870"/>
                    <a:pt x="24346" y="5549"/>
                    <a:pt x="23071" y="5192"/>
                  </a:cubicBezTo>
                  <a:cubicBezTo>
                    <a:pt x="23026" y="5175"/>
                    <a:pt x="22981" y="5166"/>
                    <a:pt x="22937" y="5157"/>
                  </a:cubicBezTo>
                  <a:cubicBezTo>
                    <a:pt x="20037" y="4336"/>
                    <a:pt x="17174" y="3337"/>
                    <a:pt x="14221" y="2668"/>
                  </a:cubicBezTo>
                  <a:cubicBezTo>
                    <a:pt x="12749" y="2329"/>
                    <a:pt x="11232" y="2070"/>
                    <a:pt x="9698" y="1901"/>
                  </a:cubicBezTo>
                  <a:cubicBezTo>
                    <a:pt x="9662" y="1901"/>
                    <a:pt x="9627" y="1892"/>
                    <a:pt x="9582" y="1892"/>
                  </a:cubicBezTo>
                  <a:cubicBezTo>
                    <a:pt x="9047" y="1829"/>
                    <a:pt x="8503" y="1785"/>
                    <a:pt x="7949" y="1740"/>
                  </a:cubicBezTo>
                  <a:cubicBezTo>
                    <a:pt x="7378" y="1704"/>
                    <a:pt x="6808" y="1669"/>
                    <a:pt x="6237" y="1651"/>
                  </a:cubicBezTo>
                  <a:cubicBezTo>
                    <a:pt x="5782" y="1642"/>
                    <a:pt x="5336" y="1633"/>
                    <a:pt x="4889" y="1633"/>
                  </a:cubicBezTo>
                  <a:cubicBezTo>
                    <a:pt x="4363" y="1633"/>
                    <a:pt x="3837" y="1642"/>
                    <a:pt x="3319" y="1660"/>
                  </a:cubicBezTo>
                  <a:cubicBezTo>
                    <a:pt x="2204" y="1695"/>
                    <a:pt x="1098" y="1776"/>
                    <a:pt x="1" y="1901"/>
                  </a:cubicBezTo>
                  <a:lnTo>
                    <a:pt x="1" y="14506"/>
                  </a:lnTo>
                  <a:lnTo>
                    <a:pt x="66579" y="14506"/>
                  </a:lnTo>
                  <a:lnTo>
                    <a:pt x="66579" y="259"/>
                  </a:lnTo>
                  <a:cubicBezTo>
                    <a:pt x="66008" y="197"/>
                    <a:pt x="65428" y="143"/>
                    <a:pt x="64857" y="98"/>
                  </a:cubicBezTo>
                  <a:cubicBezTo>
                    <a:pt x="64607" y="81"/>
                    <a:pt x="64366" y="72"/>
                    <a:pt x="64116" y="54"/>
                  </a:cubicBezTo>
                  <a:lnTo>
                    <a:pt x="63982" y="54"/>
                  </a:lnTo>
                  <a:cubicBezTo>
                    <a:pt x="63956" y="45"/>
                    <a:pt x="63938" y="45"/>
                    <a:pt x="63911" y="45"/>
                  </a:cubicBezTo>
                  <a:cubicBezTo>
                    <a:pt x="63278" y="18"/>
                    <a:pt x="62644" y="0"/>
                    <a:pt x="620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2"/>
            <p:cNvSpPr/>
            <p:nvPr/>
          </p:nvSpPr>
          <p:spPr>
            <a:xfrm rot="981063" flipH="1">
              <a:off x="-2270294" y="4305359"/>
              <a:ext cx="7768327" cy="1286290"/>
            </a:xfrm>
            <a:custGeom>
              <a:avLst/>
              <a:gdLst/>
              <a:ahLst/>
              <a:cxnLst/>
              <a:rect l="l" t="t" r="r" b="b"/>
              <a:pathLst>
                <a:path w="66650" h="11036" extrusionOk="0">
                  <a:moveTo>
                    <a:pt x="61262" y="1"/>
                  </a:moveTo>
                  <a:cubicBezTo>
                    <a:pt x="60691" y="1"/>
                    <a:pt x="60111" y="10"/>
                    <a:pt x="59531" y="18"/>
                  </a:cubicBezTo>
                  <a:cubicBezTo>
                    <a:pt x="57952" y="63"/>
                    <a:pt x="56364" y="161"/>
                    <a:pt x="54794" y="322"/>
                  </a:cubicBezTo>
                  <a:cubicBezTo>
                    <a:pt x="54749" y="322"/>
                    <a:pt x="54705" y="331"/>
                    <a:pt x="54660" y="340"/>
                  </a:cubicBezTo>
                  <a:cubicBezTo>
                    <a:pt x="53295" y="473"/>
                    <a:pt x="51939" y="661"/>
                    <a:pt x="50601" y="884"/>
                  </a:cubicBezTo>
                  <a:cubicBezTo>
                    <a:pt x="50565" y="893"/>
                    <a:pt x="50521" y="902"/>
                    <a:pt x="50485" y="911"/>
                  </a:cubicBezTo>
                  <a:cubicBezTo>
                    <a:pt x="48647" y="1223"/>
                    <a:pt x="46845" y="1615"/>
                    <a:pt x="45106" y="2079"/>
                  </a:cubicBezTo>
                  <a:cubicBezTo>
                    <a:pt x="43910" y="2400"/>
                    <a:pt x="42733" y="2757"/>
                    <a:pt x="41555" y="3132"/>
                  </a:cubicBezTo>
                  <a:lnTo>
                    <a:pt x="41439" y="3168"/>
                  </a:lnTo>
                  <a:cubicBezTo>
                    <a:pt x="40645" y="3417"/>
                    <a:pt x="39842" y="3667"/>
                    <a:pt x="39048" y="3917"/>
                  </a:cubicBezTo>
                  <a:cubicBezTo>
                    <a:pt x="39012" y="3935"/>
                    <a:pt x="38968" y="3944"/>
                    <a:pt x="38932" y="3953"/>
                  </a:cubicBezTo>
                  <a:cubicBezTo>
                    <a:pt x="37371" y="4452"/>
                    <a:pt x="35810" y="4925"/>
                    <a:pt x="34213" y="5344"/>
                  </a:cubicBezTo>
                  <a:cubicBezTo>
                    <a:pt x="34177" y="5353"/>
                    <a:pt x="34133" y="5362"/>
                    <a:pt x="34088" y="5371"/>
                  </a:cubicBezTo>
                  <a:cubicBezTo>
                    <a:pt x="32340" y="5817"/>
                    <a:pt x="30555" y="6183"/>
                    <a:pt x="28700" y="6397"/>
                  </a:cubicBezTo>
                  <a:cubicBezTo>
                    <a:pt x="28646" y="6397"/>
                    <a:pt x="28584" y="6406"/>
                    <a:pt x="28530" y="6415"/>
                  </a:cubicBezTo>
                  <a:cubicBezTo>
                    <a:pt x="27781" y="6495"/>
                    <a:pt x="27023" y="6549"/>
                    <a:pt x="26246" y="6566"/>
                  </a:cubicBezTo>
                  <a:cubicBezTo>
                    <a:pt x="25965" y="6575"/>
                    <a:pt x="25687" y="6580"/>
                    <a:pt x="25410" y="6580"/>
                  </a:cubicBezTo>
                  <a:cubicBezTo>
                    <a:pt x="25134" y="6580"/>
                    <a:pt x="24859" y="6575"/>
                    <a:pt x="24587" y="6566"/>
                  </a:cubicBezTo>
                  <a:lnTo>
                    <a:pt x="24427" y="6566"/>
                  </a:lnTo>
                  <a:cubicBezTo>
                    <a:pt x="22937" y="6522"/>
                    <a:pt x="21483" y="6370"/>
                    <a:pt x="20037" y="6138"/>
                  </a:cubicBezTo>
                  <a:cubicBezTo>
                    <a:pt x="19984" y="6129"/>
                    <a:pt x="19930" y="6129"/>
                    <a:pt x="19886" y="6120"/>
                  </a:cubicBezTo>
                  <a:cubicBezTo>
                    <a:pt x="18351" y="5871"/>
                    <a:pt x="16844" y="5549"/>
                    <a:pt x="15336" y="5193"/>
                  </a:cubicBezTo>
                  <a:cubicBezTo>
                    <a:pt x="15283" y="5184"/>
                    <a:pt x="15229" y="5166"/>
                    <a:pt x="15175" y="5157"/>
                  </a:cubicBezTo>
                  <a:cubicBezTo>
                    <a:pt x="11759" y="4336"/>
                    <a:pt x="8378" y="3337"/>
                    <a:pt x="4898" y="2668"/>
                  </a:cubicBezTo>
                  <a:cubicBezTo>
                    <a:pt x="3293" y="2356"/>
                    <a:pt x="1660" y="2115"/>
                    <a:pt x="1" y="1945"/>
                  </a:cubicBezTo>
                  <a:lnTo>
                    <a:pt x="1" y="11036"/>
                  </a:lnTo>
                  <a:lnTo>
                    <a:pt x="66579" y="11036"/>
                  </a:lnTo>
                  <a:lnTo>
                    <a:pt x="66579" y="4720"/>
                  </a:lnTo>
                  <a:lnTo>
                    <a:pt x="66650" y="4720"/>
                  </a:lnTo>
                  <a:lnTo>
                    <a:pt x="66650" y="259"/>
                  </a:lnTo>
                  <a:cubicBezTo>
                    <a:pt x="66632" y="259"/>
                    <a:pt x="66605" y="259"/>
                    <a:pt x="66579" y="250"/>
                  </a:cubicBezTo>
                  <a:cubicBezTo>
                    <a:pt x="65927" y="197"/>
                    <a:pt x="65276" y="143"/>
                    <a:pt x="64616" y="108"/>
                  </a:cubicBezTo>
                  <a:cubicBezTo>
                    <a:pt x="64330" y="90"/>
                    <a:pt x="64036" y="72"/>
                    <a:pt x="63751" y="63"/>
                  </a:cubicBezTo>
                  <a:cubicBezTo>
                    <a:pt x="63697" y="54"/>
                    <a:pt x="63643" y="54"/>
                    <a:pt x="63590" y="54"/>
                  </a:cubicBezTo>
                  <a:lnTo>
                    <a:pt x="63510" y="54"/>
                  </a:lnTo>
                  <a:cubicBezTo>
                    <a:pt x="62760" y="18"/>
                    <a:pt x="62011" y="1"/>
                    <a:pt x="61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2"/>
            <p:cNvSpPr/>
            <p:nvPr/>
          </p:nvSpPr>
          <p:spPr>
            <a:xfrm rot="981063" flipH="1">
              <a:off x="2369036" y="5485518"/>
              <a:ext cx="2959424" cy="772637"/>
            </a:xfrm>
            <a:custGeom>
              <a:avLst/>
              <a:gdLst/>
              <a:ahLst/>
              <a:cxnLst/>
              <a:rect l="l" t="t" r="r" b="b"/>
              <a:pathLst>
                <a:path w="25391" h="6629" extrusionOk="0">
                  <a:moveTo>
                    <a:pt x="1" y="1"/>
                  </a:moveTo>
                  <a:lnTo>
                    <a:pt x="1" y="6629"/>
                  </a:lnTo>
                  <a:lnTo>
                    <a:pt x="25390" y="6629"/>
                  </a:lnTo>
                  <a:cubicBezTo>
                    <a:pt x="24890" y="6549"/>
                    <a:pt x="24400" y="6450"/>
                    <a:pt x="23909" y="6343"/>
                  </a:cubicBezTo>
                  <a:cubicBezTo>
                    <a:pt x="23856" y="6334"/>
                    <a:pt x="23802" y="6317"/>
                    <a:pt x="23749" y="6308"/>
                  </a:cubicBezTo>
                  <a:cubicBezTo>
                    <a:pt x="22223" y="5960"/>
                    <a:pt x="20715" y="5505"/>
                    <a:pt x="19208" y="4996"/>
                  </a:cubicBezTo>
                  <a:cubicBezTo>
                    <a:pt x="19154" y="4978"/>
                    <a:pt x="19101" y="4961"/>
                    <a:pt x="19047" y="4943"/>
                  </a:cubicBezTo>
                  <a:cubicBezTo>
                    <a:pt x="15630" y="3774"/>
                    <a:pt x="12249" y="2365"/>
                    <a:pt x="8770" y="1401"/>
                  </a:cubicBezTo>
                  <a:cubicBezTo>
                    <a:pt x="7022" y="928"/>
                    <a:pt x="5237" y="563"/>
                    <a:pt x="3435" y="322"/>
                  </a:cubicBezTo>
                  <a:cubicBezTo>
                    <a:pt x="3391" y="313"/>
                    <a:pt x="3346" y="304"/>
                    <a:pt x="3302" y="304"/>
                  </a:cubicBezTo>
                  <a:cubicBezTo>
                    <a:pt x="2659" y="215"/>
                    <a:pt x="2017" y="143"/>
                    <a:pt x="1375" y="90"/>
                  </a:cubicBezTo>
                  <a:cubicBezTo>
                    <a:pt x="920" y="54"/>
                    <a:pt x="465" y="1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2"/>
            <p:cNvSpPr/>
            <p:nvPr/>
          </p:nvSpPr>
          <p:spPr>
            <a:xfrm rot="981063" flipH="1">
              <a:off x="-2261349" y="4301164"/>
              <a:ext cx="3915983" cy="739302"/>
            </a:xfrm>
            <a:custGeom>
              <a:avLst/>
              <a:gdLst/>
              <a:ahLst/>
              <a:cxnLst/>
              <a:rect l="l" t="t" r="r" b="b"/>
              <a:pathLst>
                <a:path w="33598" h="6343" extrusionOk="0">
                  <a:moveTo>
                    <a:pt x="32152" y="0"/>
                  </a:moveTo>
                  <a:cubicBezTo>
                    <a:pt x="31572" y="0"/>
                    <a:pt x="31001" y="9"/>
                    <a:pt x="30422" y="27"/>
                  </a:cubicBezTo>
                  <a:cubicBezTo>
                    <a:pt x="28834" y="62"/>
                    <a:pt x="27246" y="161"/>
                    <a:pt x="25676" y="321"/>
                  </a:cubicBezTo>
                  <a:cubicBezTo>
                    <a:pt x="25631" y="330"/>
                    <a:pt x="25595" y="330"/>
                    <a:pt x="25551" y="339"/>
                  </a:cubicBezTo>
                  <a:cubicBezTo>
                    <a:pt x="24186" y="473"/>
                    <a:pt x="22830" y="660"/>
                    <a:pt x="21492" y="883"/>
                  </a:cubicBezTo>
                  <a:cubicBezTo>
                    <a:pt x="21456" y="892"/>
                    <a:pt x="21411" y="901"/>
                    <a:pt x="21376" y="910"/>
                  </a:cubicBezTo>
                  <a:cubicBezTo>
                    <a:pt x="19538" y="1222"/>
                    <a:pt x="17736" y="1615"/>
                    <a:pt x="15996" y="2079"/>
                  </a:cubicBezTo>
                  <a:cubicBezTo>
                    <a:pt x="14801" y="2400"/>
                    <a:pt x="13614" y="2757"/>
                    <a:pt x="12437" y="3131"/>
                  </a:cubicBezTo>
                  <a:lnTo>
                    <a:pt x="12330" y="3167"/>
                  </a:lnTo>
                  <a:cubicBezTo>
                    <a:pt x="11527" y="3417"/>
                    <a:pt x="10733" y="3667"/>
                    <a:pt x="9939" y="3916"/>
                  </a:cubicBezTo>
                  <a:cubicBezTo>
                    <a:pt x="9894" y="3934"/>
                    <a:pt x="9859" y="3943"/>
                    <a:pt x="9823" y="3952"/>
                  </a:cubicBezTo>
                  <a:cubicBezTo>
                    <a:pt x="8262" y="4452"/>
                    <a:pt x="6692" y="4924"/>
                    <a:pt x="5104" y="5344"/>
                  </a:cubicBezTo>
                  <a:cubicBezTo>
                    <a:pt x="5059" y="5353"/>
                    <a:pt x="5023" y="5362"/>
                    <a:pt x="4979" y="5370"/>
                  </a:cubicBezTo>
                  <a:cubicBezTo>
                    <a:pt x="3355" y="5790"/>
                    <a:pt x="1705" y="6129"/>
                    <a:pt x="1" y="6343"/>
                  </a:cubicBezTo>
                  <a:lnTo>
                    <a:pt x="33598" y="6343"/>
                  </a:lnTo>
                  <a:lnTo>
                    <a:pt x="33598" y="27"/>
                  </a:lnTo>
                  <a:cubicBezTo>
                    <a:pt x="33116" y="9"/>
                    <a:pt x="32634" y="0"/>
                    <a:pt x="32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2"/>
            <p:cNvSpPr/>
            <p:nvPr/>
          </p:nvSpPr>
          <p:spPr>
            <a:xfrm rot="981063" flipH="1">
              <a:off x="54161" y="4024912"/>
              <a:ext cx="1589914" cy="641630"/>
            </a:xfrm>
            <a:custGeom>
              <a:avLst/>
              <a:gdLst/>
              <a:ahLst/>
              <a:cxnLst/>
              <a:rect l="l" t="t" r="r" b="b"/>
              <a:pathLst>
                <a:path w="13641" h="5505" extrusionOk="0">
                  <a:moveTo>
                    <a:pt x="11045" y="1"/>
                  </a:moveTo>
                  <a:lnTo>
                    <a:pt x="10947" y="36"/>
                  </a:lnTo>
                  <a:cubicBezTo>
                    <a:pt x="11045" y="268"/>
                    <a:pt x="11170" y="500"/>
                    <a:pt x="11339" y="714"/>
                  </a:cubicBezTo>
                  <a:cubicBezTo>
                    <a:pt x="11571" y="1018"/>
                    <a:pt x="11866" y="1312"/>
                    <a:pt x="12151" y="1598"/>
                  </a:cubicBezTo>
                  <a:cubicBezTo>
                    <a:pt x="12865" y="2293"/>
                    <a:pt x="13525" y="2954"/>
                    <a:pt x="13355" y="3739"/>
                  </a:cubicBezTo>
                  <a:cubicBezTo>
                    <a:pt x="13230" y="4354"/>
                    <a:pt x="12535" y="4907"/>
                    <a:pt x="11553" y="5193"/>
                  </a:cubicBezTo>
                  <a:cubicBezTo>
                    <a:pt x="10892" y="5378"/>
                    <a:pt x="10175" y="5431"/>
                    <a:pt x="9523" y="5431"/>
                  </a:cubicBezTo>
                  <a:cubicBezTo>
                    <a:pt x="9235" y="5431"/>
                    <a:pt x="8959" y="5420"/>
                    <a:pt x="8708" y="5407"/>
                  </a:cubicBezTo>
                  <a:cubicBezTo>
                    <a:pt x="5665" y="5246"/>
                    <a:pt x="2677" y="4488"/>
                    <a:pt x="152" y="3266"/>
                  </a:cubicBezTo>
                  <a:cubicBezTo>
                    <a:pt x="99" y="3275"/>
                    <a:pt x="45" y="3284"/>
                    <a:pt x="1" y="3284"/>
                  </a:cubicBezTo>
                  <a:cubicBezTo>
                    <a:pt x="2561" y="4541"/>
                    <a:pt x="5603" y="5318"/>
                    <a:pt x="8699" y="5478"/>
                  </a:cubicBezTo>
                  <a:cubicBezTo>
                    <a:pt x="8957" y="5496"/>
                    <a:pt x="9243" y="5505"/>
                    <a:pt x="9537" y="5505"/>
                  </a:cubicBezTo>
                  <a:cubicBezTo>
                    <a:pt x="10197" y="5505"/>
                    <a:pt x="10920" y="5451"/>
                    <a:pt x="11598" y="5255"/>
                  </a:cubicBezTo>
                  <a:cubicBezTo>
                    <a:pt x="12615" y="4970"/>
                    <a:pt x="13329" y="4390"/>
                    <a:pt x="13462" y="3747"/>
                  </a:cubicBezTo>
                  <a:cubicBezTo>
                    <a:pt x="13641" y="2936"/>
                    <a:pt x="12927" y="2231"/>
                    <a:pt x="12240" y="1553"/>
                  </a:cubicBezTo>
                  <a:cubicBezTo>
                    <a:pt x="11955" y="1267"/>
                    <a:pt x="11660" y="973"/>
                    <a:pt x="11428" y="679"/>
                  </a:cubicBezTo>
                  <a:cubicBezTo>
                    <a:pt x="11268" y="465"/>
                    <a:pt x="11134" y="233"/>
                    <a:pt x="1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2"/>
            <p:cNvSpPr/>
            <p:nvPr/>
          </p:nvSpPr>
          <p:spPr>
            <a:xfrm rot="981063" flipH="1">
              <a:off x="446612" y="4094790"/>
              <a:ext cx="664591" cy="359919"/>
            </a:xfrm>
            <a:custGeom>
              <a:avLst/>
              <a:gdLst/>
              <a:ahLst/>
              <a:cxnLst/>
              <a:rect l="l" t="t" r="r" b="b"/>
              <a:pathLst>
                <a:path w="5702" h="3088" extrusionOk="0">
                  <a:moveTo>
                    <a:pt x="4203" y="1"/>
                  </a:moveTo>
                  <a:cubicBezTo>
                    <a:pt x="4167" y="10"/>
                    <a:pt x="4131" y="27"/>
                    <a:pt x="4104" y="36"/>
                  </a:cubicBezTo>
                  <a:cubicBezTo>
                    <a:pt x="4765" y="447"/>
                    <a:pt x="5264" y="964"/>
                    <a:pt x="5416" y="1446"/>
                  </a:cubicBezTo>
                  <a:cubicBezTo>
                    <a:pt x="5585" y="1999"/>
                    <a:pt x="5434" y="2481"/>
                    <a:pt x="5006" y="2757"/>
                  </a:cubicBezTo>
                  <a:cubicBezTo>
                    <a:pt x="4702" y="2952"/>
                    <a:pt x="4320" y="3015"/>
                    <a:pt x="3948" y="3015"/>
                  </a:cubicBezTo>
                  <a:cubicBezTo>
                    <a:pt x="3465" y="3015"/>
                    <a:pt x="3000" y="2908"/>
                    <a:pt x="2748" y="2838"/>
                  </a:cubicBezTo>
                  <a:cubicBezTo>
                    <a:pt x="2053" y="2650"/>
                    <a:pt x="804" y="2088"/>
                    <a:pt x="99" y="1419"/>
                  </a:cubicBezTo>
                  <a:cubicBezTo>
                    <a:pt x="63" y="1428"/>
                    <a:pt x="36" y="1437"/>
                    <a:pt x="1" y="1455"/>
                  </a:cubicBezTo>
                  <a:cubicBezTo>
                    <a:pt x="233" y="1678"/>
                    <a:pt x="518" y="1892"/>
                    <a:pt x="830" y="2079"/>
                  </a:cubicBezTo>
                  <a:cubicBezTo>
                    <a:pt x="1482" y="2472"/>
                    <a:pt x="2213" y="2775"/>
                    <a:pt x="2713" y="2909"/>
                  </a:cubicBezTo>
                  <a:cubicBezTo>
                    <a:pt x="2972" y="2980"/>
                    <a:pt x="3444" y="3087"/>
                    <a:pt x="3944" y="3087"/>
                  </a:cubicBezTo>
                  <a:cubicBezTo>
                    <a:pt x="4345" y="3087"/>
                    <a:pt x="4747" y="3025"/>
                    <a:pt x="5077" y="2811"/>
                  </a:cubicBezTo>
                  <a:cubicBezTo>
                    <a:pt x="5532" y="2525"/>
                    <a:pt x="5701" y="2008"/>
                    <a:pt x="5523" y="1437"/>
                  </a:cubicBezTo>
                  <a:cubicBezTo>
                    <a:pt x="5371" y="937"/>
                    <a:pt x="4863" y="411"/>
                    <a:pt x="4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2"/>
            <p:cNvSpPr/>
            <p:nvPr/>
          </p:nvSpPr>
          <p:spPr>
            <a:xfrm rot="981063" flipH="1">
              <a:off x="-606670" y="3727290"/>
              <a:ext cx="2600554" cy="1587816"/>
            </a:xfrm>
            <a:custGeom>
              <a:avLst/>
              <a:gdLst/>
              <a:ahLst/>
              <a:cxnLst/>
              <a:rect l="l" t="t" r="r" b="b"/>
              <a:pathLst>
                <a:path w="22312" h="13623" extrusionOk="0">
                  <a:moveTo>
                    <a:pt x="0" y="5683"/>
                  </a:moveTo>
                  <a:cubicBezTo>
                    <a:pt x="72" y="5763"/>
                    <a:pt x="143" y="5835"/>
                    <a:pt x="214" y="5915"/>
                  </a:cubicBezTo>
                  <a:cubicBezTo>
                    <a:pt x="322" y="6031"/>
                    <a:pt x="420" y="6156"/>
                    <a:pt x="527" y="6272"/>
                  </a:cubicBezTo>
                  <a:cubicBezTo>
                    <a:pt x="1802" y="7744"/>
                    <a:pt x="3114" y="9261"/>
                    <a:pt x="5326" y="9912"/>
                  </a:cubicBezTo>
                  <a:cubicBezTo>
                    <a:pt x="6155" y="10161"/>
                    <a:pt x="6858" y="10219"/>
                    <a:pt x="7577" y="10219"/>
                  </a:cubicBezTo>
                  <a:cubicBezTo>
                    <a:pt x="7887" y="10219"/>
                    <a:pt x="8201" y="10208"/>
                    <a:pt x="8529" y="10197"/>
                  </a:cubicBezTo>
                  <a:cubicBezTo>
                    <a:pt x="8872" y="10184"/>
                    <a:pt x="9230" y="10171"/>
                    <a:pt x="9613" y="10171"/>
                  </a:cubicBezTo>
                  <a:cubicBezTo>
                    <a:pt x="10536" y="10171"/>
                    <a:pt x="11607" y="10247"/>
                    <a:pt x="12980" y="10581"/>
                  </a:cubicBezTo>
                  <a:cubicBezTo>
                    <a:pt x="14461" y="10947"/>
                    <a:pt x="15469" y="11402"/>
                    <a:pt x="16067" y="11678"/>
                  </a:cubicBezTo>
                  <a:cubicBezTo>
                    <a:pt x="17298" y="12240"/>
                    <a:pt x="18333" y="12909"/>
                    <a:pt x="19216" y="13623"/>
                  </a:cubicBezTo>
                  <a:lnTo>
                    <a:pt x="19359" y="13623"/>
                  </a:lnTo>
                  <a:cubicBezTo>
                    <a:pt x="18458" y="12882"/>
                    <a:pt x="17387" y="12187"/>
                    <a:pt x="16130" y="11616"/>
                  </a:cubicBezTo>
                  <a:cubicBezTo>
                    <a:pt x="15523" y="11339"/>
                    <a:pt x="14506" y="10875"/>
                    <a:pt x="13016" y="10509"/>
                  </a:cubicBezTo>
                  <a:cubicBezTo>
                    <a:pt x="11613" y="10167"/>
                    <a:pt x="10531" y="10095"/>
                    <a:pt x="9596" y="10095"/>
                  </a:cubicBezTo>
                  <a:cubicBezTo>
                    <a:pt x="9217" y="10095"/>
                    <a:pt x="8862" y="10107"/>
                    <a:pt x="8520" y="10117"/>
                  </a:cubicBezTo>
                  <a:cubicBezTo>
                    <a:pt x="8190" y="10128"/>
                    <a:pt x="7874" y="10139"/>
                    <a:pt x="7561" y="10139"/>
                  </a:cubicBezTo>
                  <a:cubicBezTo>
                    <a:pt x="6859" y="10139"/>
                    <a:pt x="6173" y="10084"/>
                    <a:pt x="5371" y="9849"/>
                  </a:cubicBezTo>
                  <a:cubicBezTo>
                    <a:pt x="3185" y="9198"/>
                    <a:pt x="1883" y="7690"/>
                    <a:pt x="616" y="6236"/>
                  </a:cubicBezTo>
                  <a:cubicBezTo>
                    <a:pt x="509" y="6120"/>
                    <a:pt x="411" y="5995"/>
                    <a:pt x="304" y="5879"/>
                  </a:cubicBezTo>
                  <a:cubicBezTo>
                    <a:pt x="250" y="5817"/>
                    <a:pt x="197" y="5746"/>
                    <a:pt x="134" y="5683"/>
                  </a:cubicBezTo>
                  <a:close/>
                  <a:moveTo>
                    <a:pt x="22196" y="1"/>
                  </a:moveTo>
                  <a:cubicBezTo>
                    <a:pt x="22160" y="9"/>
                    <a:pt x="22125" y="9"/>
                    <a:pt x="22089" y="18"/>
                  </a:cubicBezTo>
                  <a:cubicBezTo>
                    <a:pt x="22205" y="723"/>
                    <a:pt x="22187" y="1410"/>
                    <a:pt x="22018" y="2079"/>
                  </a:cubicBezTo>
                  <a:cubicBezTo>
                    <a:pt x="21794" y="2998"/>
                    <a:pt x="21402" y="3489"/>
                    <a:pt x="20983" y="4006"/>
                  </a:cubicBezTo>
                  <a:cubicBezTo>
                    <a:pt x="20537" y="4568"/>
                    <a:pt x="20028" y="5201"/>
                    <a:pt x="19662" y="6477"/>
                  </a:cubicBezTo>
                  <a:cubicBezTo>
                    <a:pt x="18922" y="9100"/>
                    <a:pt x="19591" y="11571"/>
                    <a:pt x="20438" y="13623"/>
                  </a:cubicBezTo>
                  <a:lnTo>
                    <a:pt x="20554" y="13623"/>
                  </a:lnTo>
                  <a:cubicBezTo>
                    <a:pt x="19698" y="11571"/>
                    <a:pt x="19029" y="9109"/>
                    <a:pt x="19769" y="6495"/>
                  </a:cubicBezTo>
                  <a:cubicBezTo>
                    <a:pt x="20126" y="5228"/>
                    <a:pt x="20608" y="4631"/>
                    <a:pt x="21081" y="4042"/>
                  </a:cubicBezTo>
                  <a:cubicBezTo>
                    <a:pt x="21500" y="3524"/>
                    <a:pt x="21893" y="3025"/>
                    <a:pt x="22125" y="2097"/>
                  </a:cubicBezTo>
                  <a:cubicBezTo>
                    <a:pt x="22294" y="1419"/>
                    <a:pt x="22312" y="714"/>
                    <a:pt x="22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2"/>
            <p:cNvSpPr/>
            <p:nvPr/>
          </p:nvSpPr>
          <p:spPr>
            <a:xfrm rot="981063" flipH="1">
              <a:off x="-1715958" y="3113287"/>
              <a:ext cx="1395502" cy="1074279"/>
            </a:xfrm>
            <a:custGeom>
              <a:avLst/>
              <a:gdLst/>
              <a:ahLst/>
              <a:cxnLst/>
              <a:rect l="l" t="t" r="r" b="b"/>
              <a:pathLst>
                <a:path w="11973" h="9217" extrusionOk="0">
                  <a:moveTo>
                    <a:pt x="11838" y="1"/>
                  </a:moveTo>
                  <a:cubicBezTo>
                    <a:pt x="11446" y="322"/>
                    <a:pt x="10964" y="643"/>
                    <a:pt x="10393" y="973"/>
                  </a:cubicBezTo>
                  <a:cubicBezTo>
                    <a:pt x="10170" y="1107"/>
                    <a:pt x="9938" y="1241"/>
                    <a:pt x="9706" y="1366"/>
                  </a:cubicBezTo>
                  <a:cubicBezTo>
                    <a:pt x="8484" y="2053"/>
                    <a:pt x="7217" y="2757"/>
                    <a:pt x="6548" y="3757"/>
                  </a:cubicBezTo>
                  <a:cubicBezTo>
                    <a:pt x="6120" y="4390"/>
                    <a:pt x="5968" y="5095"/>
                    <a:pt x="5817" y="5773"/>
                  </a:cubicBezTo>
                  <a:cubicBezTo>
                    <a:pt x="5790" y="5898"/>
                    <a:pt x="5763" y="6023"/>
                    <a:pt x="5737" y="6147"/>
                  </a:cubicBezTo>
                  <a:cubicBezTo>
                    <a:pt x="5549" y="6950"/>
                    <a:pt x="5282" y="7771"/>
                    <a:pt x="4523" y="8404"/>
                  </a:cubicBezTo>
                  <a:cubicBezTo>
                    <a:pt x="4027" y="8817"/>
                    <a:pt x="3209" y="9141"/>
                    <a:pt x="2393" y="9141"/>
                  </a:cubicBezTo>
                  <a:cubicBezTo>
                    <a:pt x="2080" y="9141"/>
                    <a:pt x="1767" y="9093"/>
                    <a:pt x="1472" y="8984"/>
                  </a:cubicBezTo>
                  <a:cubicBezTo>
                    <a:pt x="357" y="8565"/>
                    <a:pt x="116" y="7486"/>
                    <a:pt x="455" y="6683"/>
                  </a:cubicBezTo>
                  <a:cubicBezTo>
                    <a:pt x="714" y="6040"/>
                    <a:pt x="1258" y="5478"/>
                    <a:pt x="1784" y="4934"/>
                  </a:cubicBezTo>
                  <a:cubicBezTo>
                    <a:pt x="1963" y="4756"/>
                    <a:pt x="2141" y="4568"/>
                    <a:pt x="2302" y="4381"/>
                  </a:cubicBezTo>
                  <a:cubicBezTo>
                    <a:pt x="3426" y="3132"/>
                    <a:pt x="4131" y="1723"/>
                    <a:pt x="4381" y="268"/>
                  </a:cubicBezTo>
                  <a:cubicBezTo>
                    <a:pt x="4345" y="268"/>
                    <a:pt x="4300" y="277"/>
                    <a:pt x="4265" y="277"/>
                  </a:cubicBezTo>
                  <a:cubicBezTo>
                    <a:pt x="4015" y="1714"/>
                    <a:pt x="3319" y="3105"/>
                    <a:pt x="2213" y="4345"/>
                  </a:cubicBezTo>
                  <a:cubicBezTo>
                    <a:pt x="2052" y="4524"/>
                    <a:pt x="1874" y="4711"/>
                    <a:pt x="1695" y="4890"/>
                  </a:cubicBezTo>
                  <a:cubicBezTo>
                    <a:pt x="1169" y="5443"/>
                    <a:pt x="616" y="6014"/>
                    <a:pt x="348" y="6656"/>
                  </a:cubicBezTo>
                  <a:cubicBezTo>
                    <a:pt x="0" y="7494"/>
                    <a:pt x="259" y="8610"/>
                    <a:pt x="1419" y="9047"/>
                  </a:cubicBezTo>
                  <a:cubicBezTo>
                    <a:pt x="1731" y="9163"/>
                    <a:pt x="2070" y="9216"/>
                    <a:pt x="2400" y="9216"/>
                  </a:cubicBezTo>
                  <a:cubicBezTo>
                    <a:pt x="3248" y="9216"/>
                    <a:pt x="4095" y="8877"/>
                    <a:pt x="4612" y="8449"/>
                  </a:cubicBezTo>
                  <a:cubicBezTo>
                    <a:pt x="5371" y="7807"/>
                    <a:pt x="5656" y="6968"/>
                    <a:pt x="5844" y="6165"/>
                  </a:cubicBezTo>
                  <a:cubicBezTo>
                    <a:pt x="5870" y="6040"/>
                    <a:pt x="5897" y="5915"/>
                    <a:pt x="5924" y="5791"/>
                  </a:cubicBezTo>
                  <a:cubicBezTo>
                    <a:pt x="6076" y="5113"/>
                    <a:pt x="6227" y="4417"/>
                    <a:pt x="6638" y="3792"/>
                  </a:cubicBezTo>
                  <a:cubicBezTo>
                    <a:pt x="7307" y="2811"/>
                    <a:pt x="8556" y="2106"/>
                    <a:pt x="9778" y="1419"/>
                  </a:cubicBezTo>
                  <a:cubicBezTo>
                    <a:pt x="10001" y="1294"/>
                    <a:pt x="10233" y="1161"/>
                    <a:pt x="10465" y="1036"/>
                  </a:cubicBezTo>
                  <a:cubicBezTo>
                    <a:pt x="11062" y="688"/>
                    <a:pt x="11562" y="340"/>
                    <a:pt x="119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2"/>
            <p:cNvSpPr/>
            <p:nvPr/>
          </p:nvSpPr>
          <p:spPr>
            <a:xfrm rot="981063" flipH="1">
              <a:off x="-2100725" y="3183844"/>
              <a:ext cx="1190716" cy="1488046"/>
            </a:xfrm>
            <a:custGeom>
              <a:avLst/>
              <a:gdLst/>
              <a:ahLst/>
              <a:cxnLst/>
              <a:rect l="l" t="t" r="r" b="b"/>
              <a:pathLst>
                <a:path w="10216" h="12767" extrusionOk="0">
                  <a:moveTo>
                    <a:pt x="10216" y="1"/>
                  </a:moveTo>
                  <a:cubicBezTo>
                    <a:pt x="9529" y="1116"/>
                    <a:pt x="8092" y="2044"/>
                    <a:pt x="6915" y="2713"/>
                  </a:cubicBezTo>
                  <a:lnTo>
                    <a:pt x="6620" y="2873"/>
                  </a:lnTo>
                  <a:cubicBezTo>
                    <a:pt x="4738" y="3944"/>
                    <a:pt x="2793" y="5041"/>
                    <a:pt x="2320" y="6665"/>
                  </a:cubicBezTo>
                  <a:cubicBezTo>
                    <a:pt x="2142" y="7254"/>
                    <a:pt x="2196" y="7860"/>
                    <a:pt x="2240" y="8458"/>
                  </a:cubicBezTo>
                  <a:cubicBezTo>
                    <a:pt x="2294" y="9065"/>
                    <a:pt x="2347" y="9698"/>
                    <a:pt x="2151" y="10296"/>
                  </a:cubicBezTo>
                  <a:cubicBezTo>
                    <a:pt x="1839" y="11259"/>
                    <a:pt x="902" y="12080"/>
                    <a:pt x="1" y="12767"/>
                  </a:cubicBezTo>
                  <a:lnTo>
                    <a:pt x="153" y="12767"/>
                  </a:lnTo>
                  <a:cubicBezTo>
                    <a:pt x="1036" y="12089"/>
                    <a:pt x="1937" y="11268"/>
                    <a:pt x="2249" y="10314"/>
                  </a:cubicBezTo>
                  <a:cubicBezTo>
                    <a:pt x="2454" y="9707"/>
                    <a:pt x="2401" y="9065"/>
                    <a:pt x="2347" y="8449"/>
                  </a:cubicBezTo>
                  <a:cubicBezTo>
                    <a:pt x="2303" y="7860"/>
                    <a:pt x="2249" y="7254"/>
                    <a:pt x="2419" y="6674"/>
                  </a:cubicBezTo>
                  <a:cubicBezTo>
                    <a:pt x="2891" y="5077"/>
                    <a:pt x="4818" y="3989"/>
                    <a:pt x="6683" y="2936"/>
                  </a:cubicBezTo>
                  <a:lnTo>
                    <a:pt x="6977" y="2766"/>
                  </a:lnTo>
                  <a:cubicBezTo>
                    <a:pt x="8119" y="2124"/>
                    <a:pt x="9493" y="1241"/>
                    <a:pt x="10216" y="179"/>
                  </a:cubicBezTo>
                  <a:lnTo>
                    <a:pt x="102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2"/>
            <p:cNvSpPr/>
            <p:nvPr/>
          </p:nvSpPr>
          <p:spPr>
            <a:xfrm rot="981063" flipH="1">
              <a:off x="-962467" y="4499332"/>
              <a:ext cx="289171" cy="193596"/>
            </a:xfrm>
            <a:custGeom>
              <a:avLst/>
              <a:gdLst/>
              <a:ahLst/>
              <a:cxnLst/>
              <a:rect l="l" t="t" r="r" b="b"/>
              <a:pathLst>
                <a:path w="2481" h="1661" extrusionOk="0">
                  <a:moveTo>
                    <a:pt x="1296" y="73"/>
                  </a:moveTo>
                  <a:cubicBezTo>
                    <a:pt x="1352" y="73"/>
                    <a:pt x="1408" y="75"/>
                    <a:pt x="1463" y="81"/>
                  </a:cubicBezTo>
                  <a:cubicBezTo>
                    <a:pt x="1802" y="126"/>
                    <a:pt x="2070" y="259"/>
                    <a:pt x="2221" y="465"/>
                  </a:cubicBezTo>
                  <a:cubicBezTo>
                    <a:pt x="2364" y="670"/>
                    <a:pt x="2355" y="929"/>
                    <a:pt x="2186" y="1152"/>
                  </a:cubicBezTo>
                  <a:cubicBezTo>
                    <a:pt x="2016" y="1383"/>
                    <a:pt x="1722" y="1544"/>
                    <a:pt x="1410" y="1580"/>
                  </a:cubicBezTo>
                  <a:cubicBezTo>
                    <a:pt x="1364" y="1584"/>
                    <a:pt x="1319" y="1587"/>
                    <a:pt x="1273" y="1587"/>
                  </a:cubicBezTo>
                  <a:cubicBezTo>
                    <a:pt x="963" y="1587"/>
                    <a:pt x="664" y="1482"/>
                    <a:pt x="446" y="1303"/>
                  </a:cubicBezTo>
                  <a:cubicBezTo>
                    <a:pt x="196" y="1089"/>
                    <a:pt x="116" y="830"/>
                    <a:pt x="223" y="590"/>
                  </a:cubicBezTo>
                  <a:cubicBezTo>
                    <a:pt x="277" y="482"/>
                    <a:pt x="366" y="384"/>
                    <a:pt x="482" y="304"/>
                  </a:cubicBezTo>
                  <a:cubicBezTo>
                    <a:pt x="693" y="153"/>
                    <a:pt x="993" y="73"/>
                    <a:pt x="1296" y="73"/>
                  </a:cubicBezTo>
                  <a:close/>
                  <a:moveTo>
                    <a:pt x="1285" y="1"/>
                  </a:moveTo>
                  <a:cubicBezTo>
                    <a:pt x="964" y="1"/>
                    <a:pt x="633" y="90"/>
                    <a:pt x="410" y="251"/>
                  </a:cubicBezTo>
                  <a:cubicBezTo>
                    <a:pt x="277" y="340"/>
                    <a:pt x="187" y="447"/>
                    <a:pt x="125" y="563"/>
                  </a:cubicBezTo>
                  <a:cubicBezTo>
                    <a:pt x="0" y="830"/>
                    <a:pt x="89" y="1125"/>
                    <a:pt x="366" y="1348"/>
                  </a:cubicBezTo>
                  <a:cubicBezTo>
                    <a:pt x="607" y="1544"/>
                    <a:pt x="928" y="1660"/>
                    <a:pt x="1267" y="1660"/>
                  </a:cubicBezTo>
                  <a:cubicBezTo>
                    <a:pt x="1320" y="1660"/>
                    <a:pt x="1374" y="1660"/>
                    <a:pt x="1419" y="1651"/>
                  </a:cubicBezTo>
                  <a:cubicBezTo>
                    <a:pt x="1775" y="1615"/>
                    <a:pt x="2097" y="1446"/>
                    <a:pt x="2284" y="1187"/>
                  </a:cubicBezTo>
                  <a:cubicBezTo>
                    <a:pt x="2462" y="937"/>
                    <a:pt x="2480" y="652"/>
                    <a:pt x="2311" y="429"/>
                  </a:cubicBezTo>
                  <a:cubicBezTo>
                    <a:pt x="2141" y="206"/>
                    <a:pt x="1847" y="54"/>
                    <a:pt x="1481" y="10"/>
                  </a:cubicBezTo>
                  <a:cubicBezTo>
                    <a:pt x="1419" y="1"/>
                    <a:pt x="1356" y="1"/>
                    <a:pt x="1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2"/>
            <p:cNvSpPr/>
            <p:nvPr/>
          </p:nvSpPr>
          <p:spPr>
            <a:xfrm rot="981063" flipH="1">
              <a:off x="-2166243" y="3639798"/>
              <a:ext cx="659346" cy="946302"/>
            </a:xfrm>
            <a:custGeom>
              <a:avLst/>
              <a:gdLst/>
              <a:ahLst/>
              <a:cxnLst/>
              <a:rect l="l" t="t" r="r" b="b"/>
              <a:pathLst>
                <a:path w="5657" h="8119" extrusionOk="0">
                  <a:moveTo>
                    <a:pt x="5657" y="1"/>
                  </a:moveTo>
                  <a:cubicBezTo>
                    <a:pt x="4996" y="375"/>
                    <a:pt x="4434" y="821"/>
                    <a:pt x="4024" y="1366"/>
                  </a:cubicBezTo>
                  <a:cubicBezTo>
                    <a:pt x="3515" y="2044"/>
                    <a:pt x="3301" y="2811"/>
                    <a:pt x="3087" y="3551"/>
                  </a:cubicBezTo>
                  <a:cubicBezTo>
                    <a:pt x="2980" y="3944"/>
                    <a:pt x="2864" y="4345"/>
                    <a:pt x="2713" y="4738"/>
                  </a:cubicBezTo>
                  <a:cubicBezTo>
                    <a:pt x="2195" y="6005"/>
                    <a:pt x="1241" y="7111"/>
                    <a:pt x="1" y="8119"/>
                  </a:cubicBezTo>
                  <a:lnTo>
                    <a:pt x="143" y="8119"/>
                  </a:lnTo>
                  <a:cubicBezTo>
                    <a:pt x="1365" y="7120"/>
                    <a:pt x="2302" y="6014"/>
                    <a:pt x="2811" y="4756"/>
                  </a:cubicBezTo>
                  <a:cubicBezTo>
                    <a:pt x="2971" y="4363"/>
                    <a:pt x="3087" y="3962"/>
                    <a:pt x="3194" y="3560"/>
                  </a:cubicBezTo>
                  <a:cubicBezTo>
                    <a:pt x="3399" y="2829"/>
                    <a:pt x="3614" y="2062"/>
                    <a:pt x="4122" y="1401"/>
                  </a:cubicBezTo>
                  <a:cubicBezTo>
                    <a:pt x="4506" y="884"/>
                    <a:pt x="5032" y="456"/>
                    <a:pt x="5657" y="90"/>
                  </a:cubicBezTo>
                  <a:lnTo>
                    <a:pt x="5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2"/>
            <p:cNvSpPr/>
            <p:nvPr/>
          </p:nvSpPr>
          <p:spPr>
            <a:xfrm rot="981063" flipH="1">
              <a:off x="153303" y="4797956"/>
              <a:ext cx="5273954" cy="1141880"/>
            </a:xfrm>
            <a:custGeom>
              <a:avLst/>
              <a:gdLst/>
              <a:ahLst/>
              <a:cxnLst/>
              <a:rect l="l" t="t" r="r" b="b"/>
              <a:pathLst>
                <a:path w="45249" h="9797" extrusionOk="0">
                  <a:moveTo>
                    <a:pt x="13783" y="1"/>
                  </a:moveTo>
                  <a:cubicBezTo>
                    <a:pt x="12063" y="1"/>
                    <a:pt x="10360" y="331"/>
                    <a:pt x="8726" y="653"/>
                  </a:cubicBezTo>
                  <a:cubicBezTo>
                    <a:pt x="7503" y="894"/>
                    <a:pt x="6245" y="1144"/>
                    <a:pt x="4979" y="1251"/>
                  </a:cubicBezTo>
                  <a:cubicBezTo>
                    <a:pt x="4500" y="1292"/>
                    <a:pt x="4017" y="1312"/>
                    <a:pt x="3534" y="1312"/>
                  </a:cubicBezTo>
                  <a:cubicBezTo>
                    <a:pt x="2343" y="1312"/>
                    <a:pt x="1149" y="1188"/>
                    <a:pt x="1" y="947"/>
                  </a:cubicBezTo>
                  <a:lnTo>
                    <a:pt x="1" y="1036"/>
                  </a:lnTo>
                  <a:cubicBezTo>
                    <a:pt x="1172" y="1271"/>
                    <a:pt x="2371" y="1393"/>
                    <a:pt x="3554" y="1393"/>
                  </a:cubicBezTo>
                  <a:cubicBezTo>
                    <a:pt x="4038" y="1393"/>
                    <a:pt x="4520" y="1372"/>
                    <a:pt x="4997" y="1331"/>
                  </a:cubicBezTo>
                  <a:cubicBezTo>
                    <a:pt x="6272" y="1215"/>
                    <a:pt x="7530" y="965"/>
                    <a:pt x="8752" y="724"/>
                  </a:cubicBezTo>
                  <a:cubicBezTo>
                    <a:pt x="10408" y="407"/>
                    <a:pt x="12115" y="73"/>
                    <a:pt x="13850" y="73"/>
                  </a:cubicBezTo>
                  <a:cubicBezTo>
                    <a:pt x="13872" y="73"/>
                    <a:pt x="13895" y="73"/>
                    <a:pt x="13918" y="73"/>
                  </a:cubicBezTo>
                  <a:cubicBezTo>
                    <a:pt x="17834" y="109"/>
                    <a:pt x="21295" y="1857"/>
                    <a:pt x="24444" y="3740"/>
                  </a:cubicBezTo>
                  <a:cubicBezTo>
                    <a:pt x="24623" y="3847"/>
                    <a:pt x="24801" y="3954"/>
                    <a:pt x="24980" y="4061"/>
                  </a:cubicBezTo>
                  <a:cubicBezTo>
                    <a:pt x="27888" y="5800"/>
                    <a:pt x="30885" y="7602"/>
                    <a:pt x="34605" y="8120"/>
                  </a:cubicBezTo>
                  <a:cubicBezTo>
                    <a:pt x="35730" y="8271"/>
                    <a:pt x="36898" y="8307"/>
                    <a:pt x="38031" y="8334"/>
                  </a:cubicBezTo>
                  <a:cubicBezTo>
                    <a:pt x="39735" y="8387"/>
                    <a:pt x="41510" y="8432"/>
                    <a:pt x="43089" y="8914"/>
                  </a:cubicBezTo>
                  <a:cubicBezTo>
                    <a:pt x="43830" y="9137"/>
                    <a:pt x="44490" y="9440"/>
                    <a:pt x="45079" y="9797"/>
                  </a:cubicBezTo>
                  <a:lnTo>
                    <a:pt x="45248" y="9797"/>
                  </a:lnTo>
                  <a:cubicBezTo>
                    <a:pt x="44615" y="9404"/>
                    <a:pt x="43919" y="9083"/>
                    <a:pt x="43134" y="8842"/>
                  </a:cubicBezTo>
                  <a:cubicBezTo>
                    <a:pt x="41528" y="8361"/>
                    <a:pt x="39753" y="8307"/>
                    <a:pt x="38031" y="8262"/>
                  </a:cubicBezTo>
                  <a:cubicBezTo>
                    <a:pt x="36907" y="8227"/>
                    <a:pt x="35738" y="8200"/>
                    <a:pt x="34632" y="8048"/>
                  </a:cubicBezTo>
                  <a:cubicBezTo>
                    <a:pt x="30939" y="7531"/>
                    <a:pt x="27941" y="5738"/>
                    <a:pt x="25051" y="4007"/>
                  </a:cubicBezTo>
                  <a:cubicBezTo>
                    <a:pt x="24873" y="3891"/>
                    <a:pt x="24694" y="3793"/>
                    <a:pt x="24516" y="3686"/>
                  </a:cubicBezTo>
                  <a:cubicBezTo>
                    <a:pt x="21349" y="1786"/>
                    <a:pt x="17870" y="37"/>
                    <a:pt x="13918" y="2"/>
                  </a:cubicBezTo>
                  <a:cubicBezTo>
                    <a:pt x="13873" y="1"/>
                    <a:pt x="13828" y="1"/>
                    <a:pt x="13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p2"/>
            <p:cNvSpPr/>
            <p:nvPr/>
          </p:nvSpPr>
          <p:spPr>
            <a:xfrm rot="981063" flipH="1">
              <a:off x="2303851" y="4774819"/>
              <a:ext cx="557478" cy="366096"/>
            </a:xfrm>
            <a:custGeom>
              <a:avLst/>
              <a:gdLst/>
              <a:ahLst/>
              <a:cxnLst/>
              <a:rect l="l" t="t" r="r" b="b"/>
              <a:pathLst>
                <a:path w="4783" h="3141" extrusionOk="0">
                  <a:moveTo>
                    <a:pt x="1" y="1"/>
                  </a:moveTo>
                  <a:lnTo>
                    <a:pt x="1" y="1"/>
                  </a:lnTo>
                  <a:cubicBezTo>
                    <a:pt x="384" y="616"/>
                    <a:pt x="1152" y="1321"/>
                    <a:pt x="1696" y="1821"/>
                  </a:cubicBezTo>
                  <a:cubicBezTo>
                    <a:pt x="1901" y="2017"/>
                    <a:pt x="2079" y="2177"/>
                    <a:pt x="2186" y="2293"/>
                  </a:cubicBezTo>
                  <a:cubicBezTo>
                    <a:pt x="2481" y="2606"/>
                    <a:pt x="2766" y="2882"/>
                    <a:pt x="3186" y="3043"/>
                  </a:cubicBezTo>
                  <a:cubicBezTo>
                    <a:pt x="3355" y="3105"/>
                    <a:pt x="3560" y="3141"/>
                    <a:pt x="3765" y="3141"/>
                  </a:cubicBezTo>
                  <a:cubicBezTo>
                    <a:pt x="4078" y="3141"/>
                    <a:pt x="4381" y="3052"/>
                    <a:pt x="4550" y="2864"/>
                  </a:cubicBezTo>
                  <a:cubicBezTo>
                    <a:pt x="4782" y="2615"/>
                    <a:pt x="4684" y="2293"/>
                    <a:pt x="4577" y="2008"/>
                  </a:cubicBezTo>
                  <a:cubicBezTo>
                    <a:pt x="4461" y="1678"/>
                    <a:pt x="4327" y="1321"/>
                    <a:pt x="4122" y="982"/>
                  </a:cubicBezTo>
                  <a:cubicBezTo>
                    <a:pt x="4078" y="973"/>
                    <a:pt x="4033" y="964"/>
                    <a:pt x="3988" y="955"/>
                  </a:cubicBezTo>
                  <a:lnTo>
                    <a:pt x="3988" y="955"/>
                  </a:lnTo>
                  <a:cubicBezTo>
                    <a:pt x="4211" y="1303"/>
                    <a:pt x="4354" y="1678"/>
                    <a:pt x="4479" y="2026"/>
                  </a:cubicBezTo>
                  <a:cubicBezTo>
                    <a:pt x="4586" y="2311"/>
                    <a:pt x="4666" y="2606"/>
                    <a:pt x="4461" y="2829"/>
                  </a:cubicBezTo>
                  <a:cubicBezTo>
                    <a:pt x="4313" y="2993"/>
                    <a:pt x="4046" y="3062"/>
                    <a:pt x="3771" y="3062"/>
                  </a:cubicBezTo>
                  <a:cubicBezTo>
                    <a:pt x="3582" y="3062"/>
                    <a:pt x="3390" y="3029"/>
                    <a:pt x="3230" y="2971"/>
                  </a:cubicBezTo>
                  <a:cubicBezTo>
                    <a:pt x="3034" y="2900"/>
                    <a:pt x="2864" y="2793"/>
                    <a:pt x="2713" y="2668"/>
                  </a:cubicBezTo>
                  <a:cubicBezTo>
                    <a:pt x="2561" y="2552"/>
                    <a:pt x="2418" y="2400"/>
                    <a:pt x="2276" y="2249"/>
                  </a:cubicBezTo>
                  <a:cubicBezTo>
                    <a:pt x="2169" y="2133"/>
                    <a:pt x="1990" y="1972"/>
                    <a:pt x="1776" y="1776"/>
                  </a:cubicBezTo>
                  <a:cubicBezTo>
                    <a:pt x="1259" y="1294"/>
                    <a:pt x="536" y="625"/>
                    <a:pt x="135" y="36"/>
                  </a:cubicBezTo>
                  <a:cubicBezTo>
                    <a:pt x="90" y="19"/>
                    <a:pt x="45" y="1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8;p2"/>
            <p:cNvSpPr/>
            <p:nvPr/>
          </p:nvSpPr>
          <p:spPr>
            <a:xfrm rot="981063" flipH="1">
              <a:off x="1534394" y="5375166"/>
              <a:ext cx="3809919" cy="763079"/>
            </a:xfrm>
            <a:custGeom>
              <a:avLst/>
              <a:gdLst/>
              <a:ahLst/>
              <a:cxnLst/>
              <a:rect l="l" t="t" r="r" b="b"/>
              <a:pathLst>
                <a:path w="32688" h="6547" extrusionOk="0">
                  <a:moveTo>
                    <a:pt x="12281" y="0"/>
                  </a:moveTo>
                  <a:cubicBezTo>
                    <a:pt x="10163" y="0"/>
                    <a:pt x="8015" y="363"/>
                    <a:pt x="5924" y="713"/>
                  </a:cubicBezTo>
                  <a:cubicBezTo>
                    <a:pt x="5478" y="793"/>
                    <a:pt x="5023" y="864"/>
                    <a:pt x="4577" y="944"/>
                  </a:cubicBezTo>
                  <a:cubicBezTo>
                    <a:pt x="4461" y="962"/>
                    <a:pt x="4336" y="980"/>
                    <a:pt x="4211" y="998"/>
                  </a:cubicBezTo>
                  <a:cubicBezTo>
                    <a:pt x="2974" y="1203"/>
                    <a:pt x="1602" y="1423"/>
                    <a:pt x="336" y="1423"/>
                  </a:cubicBezTo>
                  <a:cubicBezTo>
                    <a:pt x="223" y="1423"/>
                    <a:pt x="111" y="1421"/>
                    <a:pt x="1" y="1417"/>
                  </a:cubicBezTo>
                  <a:lnTo>
                    <a:pt x="1" y="1489"/>
                  </a:lnTo>
                  <a:cubicBezTo>
                    <a:pt x="128" y="1494"/>
                    <a:pt x="257" y="1496"/>
                    <a:pt x="387" y="1496"/>
                  </a:cubicBezTo>
                  <a:cubicBezTo>
                    <a:pt x="1654" y="1496"/>
                    <a:pt x="3008" y="1272"/>
                    <a:pt x="4238" y="1069"/>
                  </a:cubicBezTo>
                  <a:cubicBezTo>
                    <a:pt x="4363" y="1052"/>
                    <a:pt x="4479" y="1034"/>
                    <a:pt x="4595" y="1016"/>
                  </a:cubicBezTo>
                  <a:cubicBezTo>
                    <a:pt x="5041" y="944"/>
                    <a:pt x="5505" y="864"/>
                    <a:pt x="5942" y="793"/>
                  </a:cubicBezTo>
                  <a:cubicBezTo>
                    <a:pt x="8036" y="437"/>
                    <a:pt x="10178" y="76"/>
                    <a:pt x="12285" y="76"/>
                  </a:cubicBezTo>
                  <a:cubicBezTo>
                    <a:pt x="13185" y="76"/>
                    <a:pt x="14080" y="142"/>
                    <a:pt x="14961" y="302"/>
                  </a:cubicBezTo>
                  <a:cubicBezTo>
                    <a:pt x="17058" y="686"/>
                    <a:pt x="18896" y="1578"/>
                    <a:pt x="20662" y="2434"/>
                  </a:cubicBezTo>
                  <a:cubicBezTo>
                    <a:pt x="22161" y="3166"/>
                    <a:pt x="23713" y="3924"/>
                    <a:pt x="25435" y="4379"/>
                  </a:cubicBezTo>
                  <a:cubicBezTo>
                    <a:pt x="26157" y="4575"/>
                    <a:pt x="26916" y="4709"/>
                    <a:pt x="27647" y="4843"/>
                  </a:cubicBezTo>
                  <a:cubicBezTo>
                    <a:pt x="28218" y="4950"/>
                    <a:pt x="28816" y="5057"/>
                    <a:pt x="29387" y="5191"/>
                  </a:cubicBezTo>
                  <a:cubicBezTo>
                    <a:pt x="30823" y="5521"/>
                    <a:pt x="31858" y="5967"/>
                    <a:pt x="32554" y="6547"/>
                  </a:cubicBezTo>
                  <a:lnTo>
                    <a:pt x="32687" y="6547"/>
                  </a:lnTo>
                  <a:cubicBezTo>
                    <a:pt x="31983" y="5931"/>
                    <a:pt x="30912" y="5467"/>
                    <a:pt x="29422" y="5120"/>
                  </a:cubicBezTo>
                  <a:cubicBezTo>
                    <a:pt x="28842" y="4986"/>
                    <a:pt x="28254" y="4879"/>
                    <a:pt x="27674" y="4772"/>
                  </a:cubicBezTo>
                  <a:cubicBezTo>
                    <a:pt x="26942" y="4638"/>
                    <a:pt x="26193" y="4504"/>
                    <a:pt x="25470" y="4308"/>
                  </a:cubicBezTo>
                  <a:cubicBezTo>
                    <a:pt x="23766" y="3862"/>
                    <a:pt x="22223" y="3103"/>
                    <a:pt x="20724" y="2381"/>
                  </a:cubicBezTo>
                  <a:cubicBezTo>
                    <a:pt x="18949" y="1507"/>
                    <a:pt x="17111" y="614"/>
                    <a:pt x="14988" y="231"/>
                  </a:cubicBezTo>
                  <a:cubicBezTo>
                    <a:pt x="14096" y="67"/>
                    <a:pt x="13191" y="0"/>
                    <a:pt x="1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2"/>
            <p:cNvSpPr/>
            <p:nvPr/>
          </p:nvSpPr>
          <p:spPr>
            <a:xfrm rot="981088" flipH="1">
              <a:off x="3135611" y="5856089"/>
              <a:ext cx="2108153" cy="487558"/>
            </a:xfrm>
            <a:custGeom>
              <a:avLst/>
              <a:gdLst/>
              <a:ahLst/>
              <a:cxnLst/>
              <a:rect l="l" t="t" r="r" b="b"/>
              <a:pathLst>
                <a:path w="18182" h="4205" extrusionOk="0">
                  <a:moveTo>
                    <a:pt x="8351" y="1"/>
                  </a:moveTo>
                  <a:cubicBezTo>
                    <a:pt x="5749" y="1"/>
                    <a:pt x="3174" y="781"/>
                    <a:pt x="1258" y="2233"/>
                  </a:cubicBezTo>
                  <a:cubicBezTo>
                    <a:pt x="402" y="2876"/>
                    <a:pt x="0" y="3545"/>
                    <a:pt x="54" y="4205"/>
                  </a:cubicBezTo>
                  <a:lnTo>
                    <a:pt x="161" y="4205"/>
                  </a:lnTo>
                  <a:cubicBezTo>
                    <a:pt x="107" y="3563"/>
                    <a:pt x="500" y="2911"/>
                    <a:pt x="1339" y="2278"/>
                  </a:cubicBezTo>
                  <a:cubicBezTo>
                    <a:pt x="3230" y="842"/>
                    <a:pt x="5781" y="74"/>
                    <a:pt x="8350" y="74"/>
                  </a:cubicBezTo>
                  <a:cubicBezTo>
                    <a:pt x="9448" y="74"/>
                    <a:pt x="10545" y="208"/>
                    <a:pt x="11598" y="503"/>
                  </a:cubicBezTo>
                  <a:cubicBezTo>
                    <a:pt x="14265" y="1225"/>
                    <a:pt x="16272" y="2760"/>
                    <a:pt x="18039" y="4205"/>
                  </a:cubicBezTo>
                  <a:lnTo>
                    <a:pt x="18181" y="4205"/>
                  </a:lnTo>
                  <a:cubicBezTo>
                    <a:pt x="16397" y="2742"/>
                    <a:pt x="14354" y="1172"/>
                    <a:pt x="11633" y="431"/>
                  </a:cubicBezTo>
                  <a:cubicBezTo>
                    <a:pt x="10567" y="141"/>
                    <a:pt x="9456" y="1"/>
                    <a:pt x="8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2"/>
            <p:cNvSpPr/>
            <p:nvPr/>
          </p:nvSpPr>
          <p:spPr>
            <a:xfrm rot="981088" flipH="1">
              <a:off x="2921951" y="5664637"/>
              <a:ext cx="245344" cy="170674"/>
            </a:xfrm>
            <a:custGeom>
              <a:avLst/>
              <a:gdLst/>
              <a:ahLst/>
              <a:cxnLst/>
              <a:rect l="l" t="t" r="r" b="b"/>
              <a:pathLst>
                <a:path w="2116" h="1472" extrusionOk="0">
                  <a:moveTo>
                    <a:pt x="974" y="1"/>
                  </a:moveTo>
                  <a:cubicBezTo>
                    <a:pt x="804" y="1"/>
                    <a:pt x="640" y="30"/>
                    <a:pt x="500" y="89"/>
                  </a:cubicBezTo>
                  <a:lnTo>
                    <a:pt x="554" y="152"/>
                  </a:lnTo>
                  <a:cubicBezTo>
                    <a:pt x="678" y="102"/>
                    <a:pt x="820" y="78"/>
                    <a:pt x="968" y="78"/>
                  </a:cubicBezTo>
                  <a:cubicBezTo>
                    <a:pt x="1142" y="78"/>
                    <a:pt x="1323" y="111"/>
                    <a:pt x="1491" y="178"/>
                  </a:cubicBezTo>
                  <a:cubicBezTo>
                    <a:pt x="1803" y="294"/>
                    <a:pt x="1999" y="509"/>
                    <a:pt x="1999" y="723"/>
                  </a:cubicBezTo>
                  <a:cubicBezTo>
                    <a:pt x="2008" y="946"/>
                    <a:pt x="1821" y="1160"/>
                    <a:pt x="1517" y="1285"/>
                  </a:cubicBezTo>
                  <a:cubicBezTo>
                    <a:pt x="1342" y="1362"/>
                    <a:pt x="1150" y="1400"/>
                    <a:pt x="965" y="1400"/>
                  </a:cubicBezTo>
                  <a:cubicBezTo>
                    <a:pt x="829" y="1400"/>
                    <a:pt x="698" y="1380"/>
                    <a:pt x="581" y="1338"/>
                  </a:cubicBezTo>
                  <a:cubicBezTo>
                    <a:pt x="313" y="1231"/>
                    <a:pt x="135" y="1017"/>
                    <a:pt x="126" y="758"/>
                  </a:cubicBezTo>
                  <a:cubicBezTo>
                    <a:pt x="108" y="509"/>
                    <a:pt x="260" y="285"/>
                    <a:pt x="518" y="170"/>
                  </a:cubicBezTo>
                  <a:lnTo>
                    <a:pt x="465" y="98"/>
                  </a:lnTo>
                  <a:cubicBezTo>
                    <a:pt x="170" y="232"/>
                    <a:pt x="1" y="491"/>
                    <a:pt x="19" y="767"/>
                  </a:cubicBezTo>
                  <a:cubicBezTo>
                    <a:pt x="28" y="1044"/>
                    <a:pt x="233" y="1285"/>
                    <a:pt x="536" y="1401"/>
                  </a:cubicBezTo>
                  <a:cubicBezTo>
                    <a:pt x="670" y="1454"/>
                    <a:pt x="813" y="1472"/>
                    <a:pt x="973" y="1472"/>
                  </a:cubicBezTo>
                  <a:cubicBezTo>
                    <a:pt x="1170" y="1472"/>
                    <a:pt x="1384" y="1436"/>
                    <a:pt x="1571" y="1356"/>
                  </a:cubicBezTo>
                  <a:cubicBezTo>
                    <a:pt x="1910" y="1204"/>
                    <a:pt x="2115" y="963"/>
                    <a:pt x="2106" y="723"/>
                  </a:cubicBezTo>
                  <a:cubicBezTo>
                    <a:pt x="2106" y="482"/>
                    <a:pt x="1883" y="250"/>
                    <a:pt x="1544" y="107"/>
                  </a:cubicBezTo>
                  <a:cubicBezTo>
                    <a:pt x="1361" y="37"/>
                    <a:pt x="1164" y="1"/>
                    <a:pt x="9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2"/>
            <p:cNvSpPr/>
            <p:nvPr/>
          </p:nvSpPr>
          <p:spPr>
            <a:xfrm rot="1100758" flipH="1">
              <a:off x="766669" y="3873998"/>
              <a:ext cx="2050610" cy="838207"/>
            </a:xfrm>
            <a:custGeom>
              <a:avLst/>
              <a:gdLst/>
              <a:ahLst/>
              <a:cxnLst/>
              <a:rect l="l" t="t" r="r" b="b"/>
              <a:pathLst>
                <a:path w="12134" h="4284" extrusionOk="0">
                  <a:moveTo>
                    <a:pt x="11581" y="1"/>
                  </a:moveTo>
                  <a:cubicBezTo>
                    <a:pt x="11459" y="1"/>
                    <a:pt x="11334" y="32"/>
                    <a:pt x="11215" y="64"/>
                  </a:cubicBezTo>
                  <a:cubicBezTo>
                    <a:pt x="10349" y="305"/>
                    <a:pt x="9573" y="858"/>
                    <a:pt x="9065" y="1598"/>
                  </a:cubicBezTo>
                  <a:cubicBezTo>
                    <a:pt x="8975" y="1732"/>
                    <a:pt x="8886" y="1866"/>
                    <a:pt x="8752" y="1955"/>
                  </a:cubicBezTo>
                  <a:cubicBezTo>
                    <a:pt x="8681" y="2003"/>
                    <a:pt x="8592" y="2033"/>
                    <a:pt x="8509" y="2033"/>
                  </a:cubicBezTo>
                  <a:cubicBezTo>
                    <a:pt x="8435" y="2033"/>
                    <a:pt x="8365" y="2010"/>
                    <a:pt x="8315" y="1955"/>
                  </a:cubicBezTo>
                  <a:cubicBezTo>
                    <a:pt x="8146" y="1786"/>
                    <a:pt x="8271" y="1491"/>
                    <a:pt x="8190" y="1268"/>
                  </a:cubicBezTo>
                  <a:cubicBezTo>
                    <a:pt x="8134" y="1081"/>
                    <a:pt x="7938" y="981"/>
                    <a:pt x="7739" y="981"/>
                  </a:cubicBezTo>
                  <a:cubicBezTo>
                    <a:pt x="7654" y="981"/>
                    <a:pt x="7569" y="999"/>
                    <a:pt x="7495" y="1036"/>
                  </a:cubicBezTo>
                  <a:cubicBezTo>
                    <a:pt x="7245" y="1152"/>
                    <a:pt x="7093" y="1420"/>
                    <a:pt x="6995" y="1679"/>
                  </a:cubicBezTo>
                  <a:cubicBezTo>
                    <a:pt x="6897" y="1937"/>
                    <a:pt x="6843" y="2214"/>
                    <a:pt x="6718" y="2464"/>
                  </a:cubicBezTo>
                  <a:cubicBezTo>
                    <a:pt x="6585" y="2705"/>
                    <a:pt x="6353" y="2928"/>
                    <a:pt x="6076" y="2937"/>
                  </a:cubicBezTo>
                  <a:cubicBezTo>
                    <a:pt x="5800" y="2937"/>
                    <a:pt x="5523" y="2651"/>
                    <a:pt x="5621" y="2392"/>
                  </a:cubicBezTo>
                  <a:cubicBezTo>
                    <a:pt x="5764" y="2044"/>
                    <a:pt x="5755" y="1554"/>
                    <a:pt x="5675" y="1188"/>
                  </a:cubicBezTo>
                  <a:cubicBezTo>
                    <a:pt x="5604" y="867"/>
                    <a:pt x="5313" y="573"/>
                    <a:pt x="5002" y="573"/>
                  </a:cubicBezTo>
                  <a:cubicBezTo>
                    <a:pt x="4958" y="573"/>
                    <a:pt x="4915" y="578"/>
                    <a:pt x="4872" y="590"/>
                  </a:cubicBezTo>
                  <a:cubicBezTo>
                    <a:pt x="4292" y="751"/>
                    <a:pt x="4336" y="1705"/>
                    <a:pt x="3801" y="1973"/>
                  </a:cubicBezTo>
                  <a:cubicBezTo>
                    <a:pt x="3409" y="1813"/>
                    <a:pt x="3079" y="1536"/>
                    <a:pt x="2757" y="1268"/>
                  </a:cubicBezTo>
                  <a:cubicBezTo>
                    <a:pt x="2427" y="1001"/>
                    <a:pt x="2097" y="733"/>
                    <a:pt x="1696" y="581"/>
                  </a:cubicBezTo>
                  <a:cubicBezTo>
                    <a:pt x="1525" y="519"/>
                    <a:pt x="1339" y="484"/>
                    <a:pt x="1155" y="484"/>
                  </a:cubicBezTo>
                  <a:cubicBezTo>
                    <a:pt x="916" y="484"/>
                    <a:pt x="679" y="543"/>
                    <a:pt x="483" y="680"/>
                  </a:cubicBezTo>
                  <a:cubicBezTo>
                    <a:pt x="144" y="929"/>
                    <a:pt x="1" y="1465"/>
                    <a:pt x="260" y="1795"/>
                  </a:cubicBezTo>
                  <a:cubicBezTo>
                    <a:pt x="625" y="2259"/>
                    <a:pt x="1437" y="2089"/>
                    <a:pt x="1839" y="2517"/>
                  </a:cubicBezTo>
                  <a:cubicBezTo>
                    <a:pt x="2097" y="2794"/>
                    <a:pt x="2097" y="3204"/>
                    <a:pt x="2169" y="3579"/>
                  </a:cubicBezTo>
                  <a:cubicBezTo>
                    <a:pt x="2311" y="4284"/>
                    <a:pt x="2722" y="4203"/>
                    <a:pt x="3319" y="4239"/>
                  </a:cubicBezTo>
                  <a:cubicBezTo>
                    <a:pt x="4015" y="4275"/>
                    <a:pt x="4711" y="4284"/>
                    <a:pt x="5407" y="4284"/>
                  </a:cubicBezTo>
                  <a:cubicBezTo>
                    <a:pt x="6799" y="4284"/>
                    <a:pt x="8199" y="4203"/>
                    <a:pt x="9582" y="4043"/>
                  </a:cubicBezTo>
                  <a:lnTo>
                    <a:pt x="9707" y="3686"/>
                  </a:lnTo>
                  <a:cubicBezTo>
                    <a:pt x="10001" y="2598"/>
                    <a:pt x="10697" y="1616"/>
                    <a:pt x="11625" y="992"/>
                  </a:cubicBezTo>
                  <a:cubicBezTo>
                    <a:pt x="11857" y="831"/>
                    <a:pt x="12133" y="626"/>
                    <a:pt x="12089" y="358"/>
                  </a:cubicBezTo>
                  <a:cubicBezTo>
                    <a:pt x="12062" y="180"/>
                    <a:pt x="11902" y="55"/>
                    <a:pt x="11732" y="19"/>
                  </a:cubicBezTo>
                  <a:cubicBezTo>
                    <a:pt x="11682" y="6"/>
                    <a:pt x="11632" y="1"/>
                    <a:pt x="115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7"/>
        <p:cNvGrpSpPr/>
        <p:nvPr/>
      </p:nvGrpSpPr>
      <p:grpSpPr>
        <a:xfrm>
          <a:off x="0" y="0"/>
          <a:ext cx="0" cy="0"/>
          <a:chOff x="0" y="0"/>
          <a:chExt cx="0" cy="0"/>
        </a:xfrm>
      </p:grpSpPr>
      <p:grpSp>
        <p:nvGrpSpPr>
          <p:cNvPr id="78" name="Google Shape;78;p4"/>
          <p:cNvGrpSpPr/>
          <p:nvPr/>
        </p:nvGrpSpPr>
        <p:grpSpPr>
          <a:xfrm rot="10800000" flipH="1">
            <a:off x="-5913" y="-21384"/>
            <a:ext cx="9144275" cy="5143704"/>
            <a:chOff x="686050" y="729900"/>
            <a:chExt cx="6112075" cy="3438075"/>
          </a:xfrm>
        </p:grpSpPr>
        <p:sp>
          <p:nvSpPr>
            <p:cNvPr id="79" name="Google Shape;79;p4"/>
            <p:cNvSpPr/>
            <p:nvPr/>
          </p:nvSpPr>
          <p:spPr>
            <a:xfrm>
              <a:off x="5528450" y="729900"/>
              <a:ext cx="1269675" cy="1596075"/>
            </a:xfrm>
            <a:custGeom>
              <a:avLst/>
              <a:gdLst/>
              <a:ahLst/>
              <a:cxnLst/>
              <a:rect l="l" t="t" r="r" b="b"/>
              <a:pathLst>
                <a:path w="50787" h="63843" extrusionOk="0">
                  <a:moveTo>
                    <a:pt x="388" y="0"/>
                  </a:moveTo>
                  <a:cubicBezTo>
                    <a:pt x="137" y="1917"/>
                    <a:pt x="0" y="3857"/>
                    <a:pt x="0" y="5798"/>
                  </a:cubicBezTo>
                  <a:cubicBezTo>
                    <a:pt x="0" y="11801"/>
                    <a:pt x="1233" y="17781"/>
                    <a:pt x="3858" y="23259"/>
                  </a:cubicBezTo>
                  <a:cubicBezTo>
                    <a:pt x="10705" y="37548"/>
                    <a:pt x="24401" y="46404"/>
                    <a:pt x="37639" y="54986"/>
                  </a:cubicBezTo>
                  <a:cubicBezTo>
                    <a:pt x="42045" y="57839"/>
                    <a:pt x="46518" y="60715"/>
                    <a:pt x="50787" y="63842"/>
                  </a:cubicBezTo>
                  <a:lnTo>
                    <a:pt x="50787" y="63021"/>
                  </a:lnTo>
                  <a:cubicBezTo>
                    <a:pt x="46633" y="60008"/>
                    <a:pt x="42273" y="57200"/>
                    <a:pt x="38005" y="54438"/>
                  </a:cubicBezTo>
                  <a:cubicBezTo>
                    <a:pt x="24218" y="45514"/>
                    <a:pt x="11208" y="37114"/>
                    <a:pt x="4451" y="22985"/>
                  </a:cubicBezTo>
                  <a:cubicBezTo>
                    <a:pt x="1028" y="15818"/>
                    <a:pt x="0" y="7806"/>
                    <a:pt x="1028" y="0"/>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4"/>
            <p:cNvSpPr/>
            <p:nvPr/>
          </p:nvSpPr>
          <p:spPr>
            <a:xfrm>
              <a:off x="4701600" y="729900"/>
              <a:ext cx="784075" cy="3438075"/>
            </a:xfrm>
            <a:custGeom>
              <a:avLst/>
              <a:gdLst/>
              <a:ahLst/>
              <a:cxnLst/>
              <a:rect l="l" t="t" r="r" b="b"/>
              <a:pathLst>
                <a:path w="31363" h="137523" extrusionOk="0">
                  <a:moveTo>
                    <a:pt x="11641" y="0"/>
                  </a:moveTo>
                  <a:cubicBezTo>
                    <a:pt x="14883" y="5250"/>
                    <a:pt x="17645" y="10545"/>
                    <a:pt x="19950" y="15886"/>
                  </a:cubicBezTo>
                  <a:cubicBezTo>
                    <a:pt x="29605" y="38324"/>
                    <a:pt x="30701" y="62427"/>
                    <a:pt x="22940" y="82034"/>
                  </a:cubicBezTo>
                  <a:cubicBezTo>
                    <a:pt x="20452" y="88379"/>
                    <a:pt x="16983" y="94428"/>
                    <a:pt x="13627" y="100271"/>
                  </a:cubicBezTo>
                  <a:cubicBezTo>
                    <a:pt x="10044" y="106503"/>
                    <a:pt x="6346" y="112939"/>
                    <a:pt x="3812" y="119764"/>
                  </a:cubicBezTo>
                  <a:cubicBezTo>
                    <a:pt x="1667" y="125470"/>
                    <a:pt x="411" y="131451"/>
                    <a:pt x="1" y="137522"/>
                  </a:cubicBezTo>
                  <a:lnTo>
                    <a:pt x="640" y="137522"/>
                  </a:lnTo>
                  <a:cubicBezTo>
                    <a:pt x="1073" y="131542"/>
                    <a:pt x="2306" y="125607"/>
                    <a:pt x="4406" y="119992"/>
                  </a:cubicBezTo>
                  <a:cubicBezTo>
                    <a:pt x="6939" y="113213"/>
                    <a:pt x="10614" y="106799"/>
                    <a:pt x="14175" y="100591"/>
                  </a:cubicBezTo>
                  <a:cubicBezTo>
                    <a:pt x="17553" y="94725"/>
                    <a:pt x="21023" y="88676"/>
                    <a:pt x="23556" y="82262"/>
                  </a:cubicBezTo>
                  <a:cubicBezTo>
                    <a:pt x="31363" y="62496"/>
                    <a:pt x="30267" y="38210"/>
                    <a:pt x="20543" y="15635"/>
                  </a:cubicBezTo>
                  <a:cubicBezTo>
                    <a:pt x="18284" y="10363"/>
                    <a:pt x="15567" y="5159"/>
                    <a:pt x="12395" y="0"/>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4"/>
            <p:cNvSpPr/>
            <p:nvPr/>
          </p:nvSpPr>
          <p:spPr>
            <a:xfrm>
              <a:off x="5167225" y="2753900"/>
              <a:ext cx="1630900" cy="1414075"/>
            </a:xfrm>
            <a:custGeom>
              <a:avLst/>
              <a:gdLst/>
              <a:ahLst/>
              <a:cxnLst/>
              <a:rect l="l" t="t" r="r" b="b"/>
              <a:pathLst>
                <a:path w="65236" h="56563" extrusionOk="0">
                  <a:moveTo>
                    <a:pt x="39801" y="1"/>
                  </a:moveTo>
                  <a:cubicBezTo>
                    <a:pt x="35853" y="1"/>
                    <a:pt x="32199" y="1468"/>
                    <a:pt x="29902" y="4087"/>
                  </a:cubicBezTo>
                  <a:cubicBezTo>
                    <a:pt x="27642" y="6643"/>
                    <a:pt x="26798" y="10044"/>
                    <a:pt x="25976" y="13331"/>
                  </a:cubicBezTo>
                  <a:cubicBezTo>
                    <a:pt x="25177" y="16435"/>
                    <a:pt x="24378" y="19654"/>
                    <a:pt x="22393" y="22073"/>
                  </a:cubicBezTo>
                  <a:cubicBezTo>
                    <a:pt x="20338" y="24561"/>
                    <a:pt x="17417" y="25908"/>
                    <a:pt x="14335" y="27323"/>
                  </a:cubicBezTo>
                  <a:cubicBezTo>
                    <a:pt x="12623" y="28099"/>
                    <a:pt x="10889" y="28898"/>
                    <a:pt x="9291" y="29879"/>
                  </a:cubicBezTo>
                  <a:cubicBezTo>
                    <a:pt x="4589" y="32892"/>
                    <a:pt x="1416" y="37960"/>
                    <a:pt x="366" y="44168"/>
                  </a:cubicBezTo>
                  <a:cubicBezTo>
                    <a:pt x="115" y="45629"/>
                    <a:pt x="1" y="47135"/>
                    <a:pt x="1" y="48619"/>
                  </a:cubicBezTo>
                  <a:cubicBezTo>
                    <a:pt x="1" y="51335"/>
                    <a:pt x="389" y="54029"/>
                    <a:pt x="1188" y="56562"/>
                  </a:cubicBezTo>
                  <a:lnTo>
                    <a:pt x="1873" y="56562"/>
                  </a:lnTo>
                  <a:cubicBezTo>
                    <a:pt x="640" y="52659"/>
                    <a:pt x="321" y="48414"/>
                    <a:pt x="1005" y="44259"/>
                  </a:cubicBezTo>
                  <a:cubicBezTo>
                    <a:pt x="2010" y="38256"/>
                    <a:pt x="5091" y="33349"/>
                    <a:pt x="9656" y="30427"/>
                  </a:cubicBezTo>
                  <a:cubicBezTo>
                    <a:pt x="11185" y="29469"/>
                    <a:pt x="12920" y="28670"/>
                    <a:pt x="14586" y="27917"/>
                  </a:cubicBezTo>
                  <a:cubicBezTo>
                    <a:pt x="17622" y="26524"/>
                    <a:pt x="20749" y="25109"/>
                    <a:pt x="22872" y="22484"/>
                  </a:cubicBezTo>
                  <a:cubicBezTo>
                    <a:pt x="24972" y="19950"/>
                    <a:pt x="25794" y="16664"/>
                    <a:pt x="26592" y="13491"/>
                  </a:cubicBezTo>
                  <a:cubicBezTo>
                    <a:pt x="27414" y="10273"/>
                    <a:pt x="28236" y="6963"/>
                    <a:pt x="30404" y="4498"/>
                  </a:cubicBezTo>
                  <a:cubicBezTo>
                    <a:pt x="32572" y="2045"/>
                    <a:pt x="36055" y="653"/>
                    <a:pt x="39837" y="653"/>
                  </a:cubicBezTo>
                  <a:cubicBezTo>
                    <a:pt x="40594" y="653"/>
                    <a:pt x="41364" y="709"/>
                    <a:pt x="42137" y="823"/>
                  </a:cubicBezTo>
                  <a:cubicBezTo>
                    <a:pt x="45766" y="1348"/>
                    <a:pt x="49486" y="3037"/>
                    <a:pt x="53846" y="6141"/>
                  </a:cubicBezTo>
                  <a:cubicBezTo>
                    <a:pt x="58114" y="9177"/>
                    <a:pt x="61949" y="12829"/>
                    <a:pt x="65236" y="16892"/>
                  </a:cubicBezTo>
                  <a:lnTo>
                    <a:pt x="65236" y="15819"/>
                  </a:lnTo>
                  <a:cubicBezTo>
                    <a:pt x="61995" y="11939"/>
                    <a:pt x="58274" y="8515"/>
                    <a:pt x="54211" y="5616"/>
                  </a:cubicBezTo>
                  <a:cubicBezTo>
                    <a:pt x="49783" y="2466"/>
                    <a:pt x="45971" y="732"/>
                    <a:pt x="42228" y="184"/>
                  </a:cubicBezTo>
                  <a:cubicBezTo>
                    <a:pt x="41413" y="61"/>
                    <a:pt x="40601" y="1"/>
                    <a:pt x="39801" y="1"/>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4"/>
            <p:cNvSpPr/>
            <p:nvPr/>
          </p:nvSpPr>
          <p:spPr>
            <a:xfrm>
              <a:off x="1641300" y="729900"/>
              <a:ext cx="2874300" cy="2584225"/>
            </a:xfrm>
            <a:custGeom>
              <a:avLst/>
              <a:gdLst/>
              <a:ahLst/>
              <a:cxnLst/>
              <a:rect l="l" t="t" r="r" b="b"/>
              <a:pathLst>
                <a:path w="114972" h="103369" extrusionOk="0">
                  <a:moveTo>
                    <a:pt x="3424" y="0"/>
                  </a:moveTo>
                  <a:cubicBezTo>
                    <a:pt x="2968" y="2283"/>
                    <a:pt x="2580" y="4656"/>
                    <a:pt x="2237" y="7099"/>
                  </a:cubicBezTo>
                  <a:cubicBezTo>
                    <a:pt x="1461" y="13010"/>
                    <a:pt x="1073" y="18945"/>
                    <a:pt x="1073" y="24902"/>
                  </a:cubicBezTo>
                  <a:cubicBezTo>
                    <a:pt x="1073" y="41063"/>
                    <a:pt x="3949" y="57223"/>
                    <a:pt x="9564" y="72425"/>
                  </a:cubicBezTo>
                  <a:cubicBezTo>
                    <a:pt x="14540" y="85914"/>
                    <a:pt x="20635" y="94519"/>
                    <a:pt x="28760" y="99518"/>
                  </a:cubicBezTo>
                  <a:cubicBezTo>
                    <a:pt x="32792" y="101996"/>
                    <a:pt x="37795" y="103369"/>
                    <a:pt x="42726" y="103369"/>
                  </a:cubicBezTo>
                  <a:cubicBezTo>
                    <a:pt x="49242" y="103369"/>
                    <a:pt x="55635" y="100974"/>
                    <a:pt x="59506" y="95569"/>
                  </a:cubicBezTo>
                  <a:cubicBezTo>
                    <a:pt x="61857" y="92260"/>
                    <a:pt x="62998" y="88265"/>
                    <a:pt x="64094" y="84408"/>
                  </a:cubicBezTo>
                  <a:cubicBezTo>
                    <a:pt x="65098" y="80870"/>
                    <a:pt x="66148" y="77195"/>
                    <a:pt x="68157" y="74091"/>
                  </a:cubicBezTo>
                  <a:cubicBezTo>
                    <a:pt x="72083" y="67996"/>
                    <a:pt x="78679" y="65075"/>
                    <a:pt x="85664" y="61948"/>
                  </a:cubicBezTo>
                  <a:cubicBezTo>
                    <a:pt x="89247" y="60373"/>
                    <a:pt x="92922" y="58729"/>
                    <a:pt x="96186" y="56629"/>
                  </a:cubicBezTo>
                  <a:cubicBezTo>
                    <a:pt x="104152" y="51539"/>
                    <a:pt x="109927" y="43117"/>
                    <a:pt x="112506" y="32914"/>
                  </a:cubicBezTo>
                  <a:cubicBezTo>
                    <a:pt x="114971" y="23031"/>
                    <a:pt x="114218" y="12600"/>
                    <a:pt x="110384" y="3515"/>
                  </a:cubicBezTo>
                  <a:cubicBezTo>
                    <a:pt x="109859" y="2283"/>
                    <a:pt x="109311" y="1118"/>
                    <a:pt x="108717" y="0"/>
                  </a:cubicBezTo>
                  <a:lnTo>
                    <a:pt x="107987" y="0"/>
                  </a:lnTo>
                  <a:cubicBezTo>
                    <a:pt x="108626" y="1210"/>
                    <a:pt x="109220" y="2465"/>
                    <a:pt x="109790" y="3766"/>
                  </a:cubicBezTo>
                  <a:cubicBezTo>
                    <a:pt x="112141" y="9313"/>
                    <a:pt x="113237" y="15270"/>
                    <a:pt x="113237" y="21159"/>
                  </a:cubicBezTo>
                  <a:cubicBezTo>
                    <a:pt x="113237" y="35242"/>
                    <a:pt x="106869" y="49006"/>
                    <a:pt x="95844" y="56082"/>
                  </a:cubicBezTo>
                  <a:cubicBezTo>
                    <a:pt x="92626" y="58159"/>
                    <a:pt x="88951" y="59779"/>
                    <a:pt x="85413" y="61354"/>
                  </a:cubicBezTo>
                  <a:cubicBezTo>
                    <a:pt x="78634" y="64367"/>
                    <a:pt x="71649" y="67494"/>
                    <a:pt x="67609" y="73748"/>
                  </a:cubicBezTo>
                  <a:cubicBezTo>
                    <a:pt x="65555" y="76921"/>
                    <a:pt x="64505" y="80642"/>
                    <a:pt x="63478" y="84225"/>
                  </a:cubicBezTo>
                  <a:cubicBezTo>
                    <a:pt x="62382" y="88037"/>
                    <a:pt x="61264" y="91963"/>
                    <a:pt x="58958" y="95181"/>
                  </a:cubicBezTo>
                  <a:cubicBezTo>
                    <a:pt x="55227" y="100403"/>
                    <a:pt x="49046" y="102719"/>
                    <a:pt x="42734" y="102719"/>
                  </a:cubicBezTo>
                  <a:cubicBezTo>
                    <a:pt x="37925" y="102719"/>
                    <a:pt x="33040" y="101375"/>
                    <a:pt x="29103" y="98948"/>
                  </a:cubicBezTo>
                  <a:cubicBezTo>
                    <a:pt x="21114" y="94040"/>
                    <a:pt x="15088" y="85526"/>
                    <a:pt x="10158" y="72196"/>
                  </a:cubicBezTo>
                  <a:cubicBezTo>
                    <a:pt x="2534" y="51517"/>
                    <a:pt x="0" y="29034"/>
                    <a:pt x="2899" y="7190"/>
                  </a:cubicBezTo>
                  <a:cubicBezTo>
                    <a:pt x="3219" y="4702"/>
                    <a:pt x="3630" y="2305"/>
                    <a:pt x="4086" y="0"/>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4"/>
            <p:cNvSpPr/>
            <p:nvPr/>
          </p:nvSpPr>
          <p:spPr>
            <a:xfrm>
              <a:off x="3040500" y="2947975"/>
              <a:ext cx="1558400" cy="1220000"/>
            </a:xfrm>
            <a:custGeom>
              <a:avLst/>
              <a:gdLst/>
              <a:ahLst/>
              <a:cxnLst/>
              <a:rect l="l" t="t" r="r" b="b"/>
              <a:pathLst>
                <a:path w="62336" h="48800" extrusionOk="0">
                  <a:moveTo>
                    <a:pt x="42351" y="1"/>
                  </a:moveTo>
                  <a:cubicBezTo>
                    <a:pt x="32307" y="1"/>
                    <a:pt x="21177" y="4342"/>
                    <a:pt x="16138" y="8535"/>
                  </a:cubicBezTo>
                  <a:cubicBezTo>
                    <a:pt x="6117" y="16844"/>
                    <a:pt x="206" y="30699"/>
                    <a:pt x="206" y="45421"/>
                  </a:cubicBezTo>
                  <a:cubicBezTo>
                    <a:pt x="206" y="46540"/>
                    <a:pt x="251" y="47681"/>
                    <a:pt x="320" y="48799"/>
                  </a:cubicBezTo>
                  <a:lnTo>
                    <a:pt x="982" y="48799"/>
                  </a:lnTo>
                  <a:cubicBezTo>
                    <a:pt x="0" y="33027"/>
                    <a:pt x="5912" y="17871"/>
                    <a:pt x="16548" y="9038"/>
                  </a:cubicBezTo>
                  <a:cubicBezTo>
                    <a:pt x="21495" y="4919"/>
                    <a:pt x="32440" y="652"/>
                    <a:pt x="42296" y="652"/>
                  </a:cubicBezTo>
                  <a:cubicBezTo>
                    <a:pt x="44675" y="652"/>
                    <a:pt x="46991" y="900"/>
                    <a:pt x="49143" y="1460"/>
                  </a:cubicBezTo>
                  <a:cubicBezTo>
                    <a:pt x="54187" y="2761"/>
                    <a:pt x="57566" y="5591"/>
                    <a:pt x="59232" y="9836"/>
                  </a:cubicBezTo>
                  <a:cubicBezTo>
                    <a:pt x="59780" y="11297"/>
                    <a:pt x="60008" y="12941"/>
                    <a:pt x="60008" y="14744"/>
                  </a:cubicBezTo>
                  <a:cubicBezTo>
                    <a:pt x="60008" y="20724"/>
                    <a:pt x="57406" y="28165"/>
                    <a:pt x="55511" y="33506"/>
                  </a:cubicBezTo>
                  <a:cubicBezTo>
                    <a:pt x="55214" y="34328"/>
                    <a:pt x="54941" y="35104"/>
                    <a:pt x="54712" y="35812"/>
                  </a:cubicBezTo>
                  <a:cubicBezTo>
                    <a:pt x="53183" y="40285"/>
                    <a:pt x="51380" y="44622"/>
                    <a:pt x="49280" y="48799"/>
                  </a:cubicBezTo>
                  <a:lnTo>
                    <a:pt x="50010" y="48799"/>
                  </a:lnTo>
                  <a:cubicBezTo>
                    <a:pt x="52042" y="44691"/>
                    <a:pt x="53822" y="40400"/>
                    <a:pt x="55329" y="36017"/>
                  </a:cubicBezTo>
                  <a:cubicBezTo>
                    <a:pt x="55557" y="35309"/>
                    <a:pt x="55831" y="34533"/>
                    <a:pt x="56128" y="33712"/>
                  </a:cubicBezTo>
                  <a:cubicBezTo>
                    <a:pt x="58615" y="26704"/>
                    <a:pt x="62336" y="16091"/>
                    <a:pt x="59825" y="9608"/>
                  </a:cubicBezTo>
                  <a:cubicBezTo>
                    <a:pt x="58090" y="5134"/>
                    <a:pt x="54553" y="2190"/>
                    <a:pt x="49326" y="821"/>
                  </a:cubicBezTo>
                  <a:cubicBezTo>
                    <a:pt x="47131" y="253"/>
                    <a:pt x="44773" y="1"/>
                    <a:pt x="42351" y="1"/>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4"/>
            <p:cNvSpPr/>
            <p:nvPr/>
          </p:nvSpPr>
          <p:spPr>
            <a:xfrm>
              <a:off x="810450" y="729900"/>
              <a:ext cx="1250300" cy="3438075"/>
            </a:xfrm>
            <a:custGeom>
              <a:avLst/>
              <a:gdLst/>
              <a:ahLst/>
              <a:cxnLst/>
              <a:rect l="l" t="t" r="r" b="b"/>
              <a:pathLst>
                <a:path w="50012" h="137523" extrusionOk="0">
                  <a:moveTo>
                    <a:pt x="5045" y="0"/>
                  </a:moveTo>
                  <a:cubicBezTo>
                    <a:pt x="2580" y="5250"/>
                    <a:pt x="1507" y="11139"/>
                    <a:pt x="1507" y="17096"/>
                  </a:cubicBezTo>
                  <a:cubicBezTo>
                    <a:pt x="1507" y="24925"/>
                    <a:pt x="3356" y="32868"/>
                    <a:pt x="6301" y="39670"/>
                  </a:cubicBezTo>
                  <a:cubicBezTo>
                    <a:pt x="10637" y="49645"/>
                    <a:pt x="17074" y="58638"/>
                    <a:pt x="23328" y="67335"/>
                  </a:cubicBezTo>
                  <a:cubicBezTo>
                    <a:pt x="26843" y="72265"/>
                    <a:pt x="30518" y="77378"/>
                    <a:pt x="33737" y="82582"/>
                  </a:cubicBezTo>
                  <a:cubicBezTo>
                    <a:pt x="41429" y="95044"/>
                    <a:pt x="49303" y="113464"/>
                    <a:pt x="43141" y="130652"/>
                  </a:cubicBezTo>
                  <a:cubicBezTo>
                    <a:pt x="42273" y="133094"/>
                    <a:pt x="41178" y="135377"/>
                    <a:pt x="39877" y="137522"/>
                  </a:cubicBezTo>
                  <a:lnTo>
                    <a:pt x="40630" y="137522"/>
                  </a:lnTo>
                  <a:cubicBezTo>
                    <a:pt x="41862" y="135445"/>
                    <a:pt x="42912" y="133231"/>
                    <a:pt x="43757" y="130857"/>
                  </a:cubicBezTo>
                  <a:cubicBezTo>
                    <a:pt x="50011" y="113442"/>
                    <a:pt x="42045" y="94816"/>
                    <a:pt x="34284" y="82262"/>
                  </a:cubicBezTo>
                  <a:cubicBezTo>
                    <a:pt x="31043" y="77012"/>
                    <a:pt x="27391" y="71900"/>
                    <a:pt x="23853" y="66969"/>
                  </a:cubicBezTo>
                  <a:cubicBezTo>
                    <a:pt x="17622" y="58296"/>
                    <a:pt x="11208" y="49325"/>
                    <a:pt x="6894" y="39396"/>
                  </a:cubicBezTo>
                  <a:cubicBezTo>
                    <a:pt x="1736" y="27504"/>
                    <a:pt x="1" y="11983"/>
                    <a:pt x="5753" y="0"/>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4"/>
            <p:cNvSpPr/>
            <p:nvPr/>
          </p:nvSpPr>
          <p:spPr>
            <a:xfrm>
              <a:off x="686050" y="2588425"/>
              <a:ext cx="432000" cy="1269125"/>
            </a:xfrm>
            <a:custGeom>
              <a:avLst/>
              <a:gdLst/>
              <a:ahLst/>
              <a:cxnLst/>
              <a:rect l="l" t="t" r="r" b="b"/>
              <a:pathLst>
                <a:path w="17280" h="50765" extrusionOk="0">
                  <a:moveTo>
                    <a:pt x="1" y="1"/>
                  </a:moveTo>
                  <a:lnTo>
                    <a:pt x="1" y="891"/>
                  </a:lnTo>
                  <a:cubicBezTo>
                    <a:pt x="2534" y="3196"/>
                    <a:pt x="4863" y="5707"/>
                    <a:pt x="6871" y="8492"/>
                  </a:cubicBezTo>
                  <a:cubicBezTo>
                    <a:pt x="13673" y="17896"/>
                    <a:pt x="16572" y="32664"/>
                    <a:pt x="8926" y="42661"/>
                  </a:cubicBezTo>
                  <a:cubicBezTo>
                    <a:pt x="6483" y="45857"/>
                    <a:pt x="3174" y="48231"/>
                    <a:pt x="1" y="50034"/>
                  </a:cubicBezTo>
                  <a:lnTo>
                    <a:pt x="1" y="50764"/>
                  </a:lnTo>
                  <a:cubicBezTo>
                    <a:pt x="3333" y="48938"/>
                    <a:pt x="6848" y="46450"/>
                    <a:pt x="9428" y="43049"/>
                  </a:cubicBezTo>
                  <a:cubicBezTo>
                    <a:pt x="17280" y="32824"/>
                    <a:pt x="14335" y="17713"/>
                    <a:pt x="7396" y="8104"/>
                  </a:cubicBezTo>
                  <a:cubicBezTo>
                    <a:pt x="5251" y="5114"/>
                    <a:pt x="2740" y="2443"/>
                    <a:pt x="1" y="1"/>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4"/>
            <p:cNvSpPr/>
            <p:nvPr/>
          </p:nvSpPr>
          <p:spPr>
            <a:xfrm>
              <a:off x="2166275" y="729900"/>
              <a:ext cx="1541875" cy="1244050"/>
            </a:xfrm>
            <a:custGeom>
              <a:avLst/>
              <a:gdLst/>
              <a:ahLst/>
              <a:cxnLst/>
              <a:rect l="l" t="t" r="r" b="b"/>
              <a:pathLst>
                <a:path w="61675" h="49762" extrusionOk="0">
                  <a:moveTo>
                    <a:pt x="229" y="0"/>
                  </a:moveTo>
                  <a:cubicBezTo>
                    <a:pt x="46" y="1666"/>
                    <a:pt x="1" y="3333"/>
                    <a:pt x="1" y="4907"/>
                  </a:cubicBezTo>
                  <a:lnTo>
                    <a:pt x="1" y="5227"/>
                  </a:lnTo>
                  <a:cubicBezTo>
                    <a:pt x="24" y="13786"/>
                    <a:pt x="708" y="22414"/>
                    <a:pt x="2032" y="30860"/>
                  </a:cubicBezTo>
                  <a:cubicBezTo>
                    <a:pt x="2968" y="36886"/>
                    <a:pt x="4954" y="45263"/>
                    <a:pt x="11527" y="48504"/>
                  </a:cubicBezTo>
                  <a:cubicBezTo>
                    <a:pt x="13317" y="49386"/>
                    <a:pt x="15177" y="49762"/>
                    <a:pt x="17026" y="49762"/>
                  </a:cubicBezTo>
                  <a:cubicBezTo>
                    <a:pt x="21876" y="49762"/>
                    <a:pt x="26644" y="47175"/>
                    <a:pt x="29833" y="44350"/>
                  </a:cubicBezTo>
                  <a:cubicBezTo>
                    <a:pt x="32892" y="41610"/>
                    <a:pt x="35380" y="38255"/>
                    <a:pt x="37777" y="35014"/>
                  </a:cubicBezTo>
                  <a:cubicBezTo>
                    <a:pt x="39215" y="33074"/>
                    <a:pt x="40698" y="31088"/>
                    <a:pt x="42273" y="29239"/>
                  </a:cubicBezTo>
                  <a:cubicBezTo>
                    <a:pt x="44213" y="26979"/>
                    <a:pt x="46382" y="24880"/>
                    <a:pt x="48482" y="22825"/>
                  </a:cubicBezTo>
                  <a:cubicBezTo>
                    <a:pt x="51746" y="19675"/>
                    <a:pt x="55101" y="16411"/>
                    <a:pt x="57635" y="12577"/>
                  </a:cubicBezTo>
                  <a:cubicBezTo>
                    <a:pt x="59849" y="9267"/>
                    <a:pt x="61652" y="4542"/>
                    <a:pt x="61675" y="0"/>
                  </a:cubicBezTo>
                  <a:lnTo>
                    <a:pt x="61036" y="0"/>
                  </a:lnTo>
                  <a:cubicBezTo>
                    <a:pt x="61013" y="2168"/>
                    <a:pt x="60579" y="4405"/>
                    <a:pt x="59871" y="6482"/>
                  </a:cubicBezTo>
                  <a:cubicBezTo>
                    <a:pt x="59164" y="8605"/>
                    <a:pt x="58182" y="10591"/>
                    <a:pt x="57110" y="12212"/>
                  </a:cubicBezTo>
                  <a:cubicBezTo>
                    <a:pt x="54599" y="16001"/>
                    <a:pt x="51266" y="19242"/>
                    <a:pt x="48048" y="22369"/>
                  </a:cubicBezTo>
                  <a:cubicBezTo>
                    <a:pt x="45925" y="24423"/>
                    <a:pt x="43734" y="26546"/>
                    <a:pt x="41794" y="28805"/>
                  </a:cubicBezTo>
                  <a:cubicBezTo>
                    <a:pt x="40196" y="30677"/>
                    <a:pt x="38712" y="32686"/>
                    <a:pt x="37274" y="34626"/>
                  </a:cubicBezTo>
                  <a:cubicBezTo>
                    <a:pt x="34878" y="37844"/>
                    <a:pt x="32413" y="41177"/>
                    <a:pt x="29400" y="43847"/>
                  </a:cubicBezTo>
                  <a:cubicBezTo>
                    <a:pt x="26106" y="46781"/>
                    <a:pt x="21458" y="49067"/>
                    <a:pt x="16953" y="49067"/>
                  </a:cubicBezTo>
                  <a:cubicBezTo>
                    <a:pt x="15184" y="49067"/>
                    <a:pt x="13436" y="48715"/>
                    <a:pt x="11801" y="47910"/>
                  </a:cubicBezTo>
                  <a:cubicBezTo>
                    <a:pt x="5524" y="44829"/>
                    <a:pt x="3584" y="36635"/>
                    <a:pt x="2671" y="30746"/>
                  </a:cubicBezTo>
                  <a:cubicBezTo>
                    <a:pt x="1370" y="22346"/>
                    <a:pt x="685" y="13764"/>
                    <a:pt x="640" y="5227"/>
                  </a:cubicBezTo>
                  <a:cubicBezTo>
                    <a:pt x="640" y="3561"/>
                    <a:pt x="685" y="1780"/>
                    <a:pt x="891" y="0"/>
                  </a:cubicBezTo>
                  <a:close/>
                </a:path>
              </a:pathLst>
            </a:custGeom>
            <a:solidFill>
              <a:srgbClr val="184EAB">
                <a:alpha val="4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 name="Google Shape;87;p4"/>
          <p:cNvSpPr/>
          <p:nvPr/>
        </p:nvSpPr>
        <p:spPr>
          <a:xfrm rot="10800000" flipH="1">
            <a:off x="-1200375" y="2314377"/>
            <a:ext cx="3093332" cy="2995400"/>
          </a:xfrm>
          <a:custGeom>
            <a:avLst/>
            <a:gdLst/>
            <a:ahLst/>
            <a:cxnLst/>
            <a:rect l="l" t="t" r="r" b="b"/>
            <a:pathLst>
              <a:path w="37175" h="35997" extrusionOk="0">
                <a:moveTo>
                  <a:pt x="0" y="0"/>
                </a:moveTo>
                <a:lnTo>
                  <a:pt x="0" y="35996"/>
                </a:lnTo>
                <a:cubicBezTo>
                  <a:pt x="482" y="35862"/>
                  <a:pt x="946" y="35693"/>
                  <a:pt x="1410" y="35497"/>
                </a:cubicBezTo>
                <a:cubicBezTo>
                  <a:pt x="4274" y="34257"/>
                  <a:pt x="6602" y="31821"/>
                  <a:pt x="7699" y="28895"/>
                </a:cubicBezTo>
                <a:cubicBezTo>
                  <a:pt x="8591" y="26513"/>
                  <a:pt x="8761" y="23748"/>
                  <a:pt x="10474" y="21874"/>
                </a:cubicBezTo>
                <a:cubicBezTo>
                  <a:pt x="12401" y="19769"/>
                  <a:pt x="15550" y="19528"/>
                  <a:pt x="18333" y="18939"/>
                </a:cubicBezTo>
                <a:cubicBezTo>
                  <a:pt x="23820" y="17771"/>
                  <a:pt x="28869" y="14639"/>
                  <a:pt x="32366" y="10250"/>
                </a:cubicBezTo>
                <a:cubicBezTo>
                  <a:pt x="34739" y="7271"/>
                  <a:pt x="36389" y="3729"/>
                  <a:pt x="37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4"/>
          <p:cNvSpPr/>
          <p:nvPr/>
        </p:nvSpPr>
        <p:spPr>
          <a:xfrm rot="10800000" flipH="1">
            <a:off x="-289926" y="-21379"/>
            <a:ext cx="4103296" cy="1071881"/>
          </a:xfrm>
          <a:custGeom>
            <a:avLst/>
            <a:gdLst/>
            <a:ahLst/>
            <a:cxnLst/>
            <a:rect l="l" t="t" r="r" b="b"/>
            <a:pathLst>
              <a:path w="42519" h="11107" extrusionOk="0">
                <a:moveTo>
                  <a:pt x="1" y="0"/>
                </a:moveTo>
                <a:lnTo>
                  <a:pt x="1" y="11107"/>
                </a:lnTo>
                <a:lnTo>
                  <a:pt x="42518" y="11107"/>
                </a:lnTo>
                <a:cubicBezTo>
                  <a:pt x="41689" y="10973"/>
                  <a:pt x="40859" y="10812"/>
                  <a:pt x="40038" y="10625"/>
                </a:cubicBezTo>
                <a:cubicBezTo>
                  <a:pt x="39949" y="10607"/>
                  <a:pt x="39869" y="10589"/>
                  <a:pt x="39780" y="10572"/>
                </a:cubicBezTo>
                <a:cubicBezTo>
                  <a:pt x="37219" y="9992"/>
                  <a:pt x="34686" y="9224"/>
                  <a:pt x="32170" y="8377"/>
                </a:cubicBezTo>
                <a:cubicBezTo>
                  <a:pt x="32081" y="8341"/>
                  <a:pt x="31992" y="8315"/>
                  <a:pt x="31893" y="8279"/>
                </a:cubicBezTo>
                <a:cubicBezTo>
                  <a:pt x="26175" y="6334"/>
                  <a:pt x="20510" y="3961"/>
                  <a:pt x="14685" y="2355"/>
                </a:cubicBezTo>
                <a:cubicBezTo>
                  <a:pt x="11768" y="1561"/>
                  <a:pt x="8779" y="955"/>
                  <a:pt x="5755" y="544"/>
                </a:cubicBezTo>
                <a:cubicBezTo>
                  <a:pt x="5674" y="535"/>
                  <a:pt x="5594" y="518"/>
                  <a:pt x="5523" y="509"/>
                </a:cubicBezTo>
                <a:cubicBezTo>
                  <a:pt x="4452" y="366"/>
                  <a:pt x="3373" y="250"/>
                  <a:pt x="2293" y="161"/>
                </a:cubicBezTo>
                <a:cubicBezTo>
                  <a:pt x="1535" y="98"/>
                  <a:pt x="768" y="45"/>
                  <a:pt x="1" y="0"/>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4"/>
          <p:cNvSpPr/>
          <p:nvPr/>
        </p:nvSpPr>
        <p:spPr>
          <a:xfrm rot="10800000" flipH="1">
            <a:off x="6653494" y="-21383"/>
            <a:ext cx="2707200" cy="1652736"/>
          </a:xfrm>
          <a:custGeom>
            <a:avLst/>
            <a:gdLst/>
            <a:ahLst/>
            <a:cxnLst/>
            <a:rect l="l" t="t" r="r" b="b"/>
            <a:pathLst>
              <a:path w="26942" h="16448" extrusionOk="0">
                <a:moveTo>
                  <a:pt x="25136" y="0"/>
                </a:moveTo>
                <a:cubicBezTo>
                  <a:pt x="21713" y="0"/>
                  <a:pt x="18401" y="1629"/>
                  <a:pt x="17227" y="4859"/>
                </a:cubicBezTo>
                <a:cubicBezTo>
                  <a:pt x="17072" y="4855"/>
                  <a:pt x="16918" y="4853"/>
                  <a:pt x="16764" y="4853"/>
                </a:cubicBezTo>
                <a:cubicBezTo>
                  <a:pt x="12591" y="4853"/>
                  <a:pt x="8428" y="6359"/>
                  <a:pt x="5237" y="9043"/>
                </a:cubicBezTo>
                <a:cubicBezTo>
                  <a:pt x="2891" y="11015"/>
                  <a:pt x="1080" y="13593"/>
                  <a:pt x="0" y="16448"/>
                </a:cubicBezTo>
                <a:lnTo>
                  <a:pt x="26942" y="16448"/>
                </a:lnTo>
                <a:lnTo>
                  <a:pt x="26942" y="149"/>
                </a:lnTo>
                <a:cubicBezTo>
                  <a:pt x="26692" y="105"/>
                  <a:pt x="26433" y="69"/>
                  <a:pt x="26183" y="51"/>
                </a:cubicBezTo>
                <a:cubicBezTo>
                  <a:pt x="25835" y="17"/>
                  <a:pt x="25485" y="0"/>
                  <a:pt x="25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4"/>
          <p:cNvSpPr/>
          <p:nvPr/>
        </p:nvSpPr>
        <p:spPr>
          <a:xfrm rot="-2334321" flipH="1">
            <a:off x="4152655" y="3940173"/>
            <a:ext cx="7584946" cy="1981373"/>
          </a:xfrm>
          <a:custGeom>
            <a:avLst/>
            <a:gdLst/>
            <a:ahLst/>
            <a:cxnLst/>
            <a:rect l="l" t="t" r="r" b="b"/>
            <a:pathLst>
              <a:path w="42519" h="11107" extrusionOk="0">
                <a:moveTo>
                  <a:pt x="1" y="0"/>
                </a:moveTo>
                <a:lnTo>
                  <a:pt x="1" y="11107"/>
                </a:lnTo>
                <a:lnTo>
                  <a:pt x="42518" y="11107"/>
                </a:lnTo>
                <a:cubicBezTo>
                  <a:pt x="41689" y="10973"/>
                  <a:pt x="40859" y="10812"/>
                  <a:pt x="40038" y="10625"/>
                </a:cubicBezTo>
                <a:cubicBezTo>
                  <a:pt x="39949" y="10607"/>
                  <a:pt x="39869" y="10589"/>
                  <a:pt x="39780" y="10572"/>
                </a:cubicBezTo>
                <a:cubicBezTo>
                  <a:pt x="37219" y="9992"/>
                  <a:pt x="34686" y="9224"/>
                  <a:pt x="32170" y="8377"/>
                </a:cubicBezTo>
                <a:cubicBezTo>
                  <a:pt x="32081" y="8341"/>
                  <a:pt x="31992" y="8315"/>
                  <a:pt x="31893" y="8279"/>
                </a:cubicBezTo>
                <a:cubicBezTo>
                  <a:pt x="26175" y="6334"/>
                  <a:pt x="20510" y="3961"/>
                  <a:pt x="14685" y="2355"/>
                </a:cubicBezTo>
                <a:cubicBezTo>
                  <a:pt x="11768" y="1561"/>
                  <a:pt x="8779" y="955"/>
                  <a:pt x="5755" y="544"/>
                </a:cubicBezTo>
                <a:cubicBezTo>
                  <a:pt x="5674" y="535"/>
                  <a:pt x="5594" y="518"/>
                  <a:pt x="5523" y="509"/>
                </a:cubicBezTo>
                <a:cubicBezTo>
                  <a:pt x="4452" y="366"/>
                  <a:pt x="3373" y="250"/>
                  <a:pt x="2293" y="161"/>
                </a:cubicBezTo>
                <a:cubicBezTo>
                  <a:pt x="1535" y="98"/>
                  <a:pt x="768" y="45"/>
                  <a:pt x="1" y="0"/>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4"/>
          <p:cNvSpPr txBox="1">
            <a:spLocks noGrp="1"/>
          </p:cNvSpPr>
          <p:nvPr>
            <p:ph type="ctrTitle"/>
          </p:nvPr>
        </p:nvSpPr>
        <p:spPr>
          <a:xfrm>
            <a:off x="1881325" y="539500"/>
            <a:ext cx="5381700" cy="11469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Clr>
                <a:srgbClr val="191919"/>
              </a:buClr>
              <a:buSzPts val="5200"/>
              <a:buNone/>
              <a:defRPr sz="42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92" name="Google Shape;92;p4"/>
          <p:cNvSpPr txBox="1">
            <a:spLocks noGrp="1"/>
          </p:cNvSpPr>
          <p:nvPr>
            <p:ph type="body" idx="1"/>
          </p:nvPr>
        </p:nvSpPr>
        <p:spPr>
          <a:xfrm>
            <a:off x="720000" y="2143900"/>
            <a:ext cx="3595500" cy="2460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sz="1200"/>
            </a:lvl1pPr>
            <a:lvl2pPr marL="914400" lvl="1" indent="-317500" rtl="0">
              <a:lnSpc>
                <a:spcPct val="100000"/>
              </a:lnSpc>
              <a:spcBef>
                <a:spcPts val="100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1"/>
        <p:cNvGrpSpPr/>
        <p:nvPr/>
      </p:nvGrpSpPr>
      <p:grpSpPr>
        <a:xfrm>
          <a:off x="0" y="0"/>
          <a:ext cx="0" cy="0"/>
          <a:chOff x="0" y="0"/>
          <a:chExt cx="0" cy="0"/>
        </a:xfrm>
      </p:grpSpPr>
      <p:sp>
        <p:nvSpPr>
          <p:cNvPr id="162" name="Google Shape;162;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3"/>
        <p:cNvGrpSpPr/>
        <p:nvPr/>
      </p:nvGrpSpPr>
      <p:grpSpPr>
        <a:xfrm>
          <a:off x="0" y="0"/>
          <a:ext cx="0" cy="0"/>
          <a:chOff x="0" y="0"/>
          <a:chExt cx="0" cy="0"/>
        </a:xfrm>
      </p:grpSpPr>
      <p:sp>
        <p:nvSpPr>
          <p:cNvPr id="164" name="Google Shape;164;p11"/>
          <p:cNvSpPr txBox="1">
            <a:spLocks noGrp="1"/>
          </p:cNvSpPr>
          <p:nvPr>
            <p:ph type="title" hasCustomPrompt="1"/>
          </p:nvPr>
        </p:nvSpPr>
        <p:spPr>
          <a:xfrm>
            <a:off x="1284000" y="1288250"/>
            <a:ext cx="6576000" cy="197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5" name="Google Shape;165;p11"/>
          <p:cNvSpPr txBox="1">
            <a:spLocks noGrp="1"/>
          </p:cNvSpPr>
          <p:nvPr>
            <p:ph type="subTitle" idx="1"/>
          </p:nvPr>
        </p:nvSpPr>
        <p:spPr>
          <a:xfrm>
            <a:off x="1284000" y="32590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97"/>
        <p:cNvGrpSpPr/>
        <p:nvPr/>
      </p:nvGrpSpPr>
      <p:grpSpPr>
        <a:xfrm>
          <a:off x="0" y="0"/>
          <a:ext cx="0" cy="0"/>
          <a:chOff x="0" y="0"/>
          <a:chExt cx="0" cy="0"/>
        </a:xfrm>
      </p:grpSpPr>
      <p:grpSp>
        <p:nvGrpSpPr>
          <p:cNvPr id="498" name="Google Shape;498;p30"/>
          <p:cNvGrpSpPr/>
          <p:nvPr/>
        </p:nvGrpSpPr>
        <p:grpSpPr>
          <a:xfrm flipH="1">
            <a:off x="-5913" y="-9692"/>
            <a:ext cx="9144275" cy="5143704"/>
            <a:chOff x="686050" y="729900"/>
            <a:chExt cx="6112075" cy="3438075"/>
          </a:xfrm>
        </p:grpSpPr>
        <p:sp>
          <p:nvSpPr>
            <p:cNvPr id="499" name="Google Shape;499;p30"/>
            <p:cNvSpPr/>
            <p:nvPr/>
          </p:nvSpPr>
          <p:spPr>
            <a:xfrm>
              <a:off x="5528450" y="729900"/>
              <a:ext cx="1269675" cy="1596075"/>
            </a:xfrm>
            <a:custGeom>
              <a:avLst/>
              <a:gdLst/>
              <a:ahLst/>
              <a:cxnLst/>
              <a:rect l="l" t="t" r="r" b="b"/>
              <a:pathLst>
                <a:path w="50787" h="63843" extrusionOk="0">
                  <a:moveTo>
                    <a:pt x="388" y="0"/>
                  </a:moveTo>
                  <a:cubicBezTo>
                    <a:pt x="137" y="1917"/>
                    <a:pt x="0" y="3857"/>
                    <a:pt x="0" y="5798"/>
                  </a:cubicBezTo>
                  <a:cubicBezTo>
                    <a:pt x="0" y="11801"/>
                    <a:pt x="1233" y="17781"/>
                    <a:pt x="3858" y="23259"/>
                  </a:cubicBezTo>
                  <a:cubicBezTo>
                    <a:pt x="10705" y="37548"/>
                    <a:pt x="24401" y="46404"/>
                    <a:pt x="37639" y="54986"/>
                  </a:cubicBezTo>
                  <a:cubicBezTo>
                    <a:pt x="42045" y="57839"/>
                    <a:pt x="46518" y="60715"/>
                    <a:pt x="50787" y="63842"/>
                  </a:cubicBezTo>
                  <a:lnTo>
                    <a:pt x="50787" y="63021"/>
                  </a:lnTo>
                  <a:cubicBezTo>
                    <a:pt x="46633" y="60008"/>
                    <a:pt x="42273" y="57200"/>
                    <a:pt x="38005" y="54438"/>
                  </a:cubicBezTo>
                  <a:cubicBezTo>
                    <a:pt x="24218" y="45514"/>
                    <a:pt x="11208" y="37114"/>
                    <a:pt x="4451" y="22985"/>
                  </a:cubicBezTo>
                  <a:cubicBezTo>
                    <a:pt x="1028" y="15818"/>
                    <a:pt x="0" y="7806"/>
                    <a:pt x="1028" y="0"/>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 name="Google Shape;500;p30"/>
            <p:cNvSpPr/>
            <p:nvPr/>
          </p:nvSpPr>
          <p:spPr>
            <a:xfrm>
              <a:off x="4701600" y="729900"/>
              <a:ext cx="784075" cy="3438075"/>
            </a:xfrm>
            <a:custGeom>
              <a:avLst/>
              <a:gdLst/>
              <a:ahLst/>
              <a:cxnLst/>
              <a:rect l="l" t="t" r="r" b="b"/>
              <a:pathLst>
                <a:path w="31363" h="137523" extrusionOk="0">
                  <a:moveTo>
                    <a:pt x="11641" y="0"/>
                  </a:moveTo>
                  <a:cubicBezTo>
                    <a:pt x="14883" y="5250"/>
                    <a:pt x="17645" y="10545"/>
                    <a:pt x="19950" y="15886"/>
                  </a:cubicBezTo>
                  <a:cubicBezTo>
                    <a:pt x="29605" y="38324"/>
                    <a:pt x="30701" y="62427"/>
                    <a:pt x="22940" y="82034"/>
                  </a:cubicBezTo>
                  <a:cubicBezTo>
                    <a:pt x="20452" y="88379"/>
                    <a:pt x="16983" y="94428"/>
                    <a:pt x="13627" y="100271"/>
                  </a:cubicBezTo>
                  <a:cubicBezTo>
                    <a:pt x="10044" y="106503"/>
                    <a:pt x="6346" y="112939"/>
                    <a:pt x="3812" y="119764"/>
                  </a:cubicBezTo>
                  <a:cubicBezTo>
                    <a:pt x="1667" y="125470"/>
                    <a:pt x="411" y="131451"/>
                    <a:pt x="1" y="137522"/>
                  </a:cubicBezTo>
                  <a:lnTo>
                    <a:pt x="640" y="137522"/>
                  </a:lnTo>
                  <a:cubicBezTo>
                    <a:pt x="1073" y="131542"/>
                    <a:pt x="2306" y="125607"/>
                    <a:pt x="4406" y="119992"/>
                  </a:cubicBezTo>
                  <a:cubicBezTo>
                    <a:pt x="6939" y="113213"/>
                    <a:pt x="10614" y="106799"/>
                    <a:pt x="14175" y="100591"/>
                  </a:cubicBezTo>
                  <a:cubicBezTo>
                    <a:pt x="17553" y="94725"/>
                    <a:pt x="21023" y="88676"/>
                    <a:pt x="23556" y="82262"/>
                  </a:cubicBezTo>
                  <a:cubicBezTo>
                    <a:pt x="31363" y="62496"/>
                    <a:pt x="30267" y="38210"/>
                    <a:pt x="20543" y="15635"/>
                  </a:cubicBezTo>
                  <a:cubicBezTo>
                    <a:pt x="18284" y="10363"/>
                    <a:pt x="15567" y="5159"/>
                    <a:pt x="12395" y="0"/>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501;p30"/>
            <p:cNvSpPr/>
            <p:nvPr/>
          </p:nvSpPr>
          <p:spPr>
            <a:xfrm>
              <a:off x="5167225" y="2753900"/>
              <a:ext cx="1630900" cy="1414075"/>
            </a:xfrm>
            <a:custGeom>
              <a:avLst/>
              <a:gdLst/>
              <a:ahLst/>
              <a:cxnLst/>
              <a:rect l="l" t="t" r="r" b="b"/>
              <a:pathLst>
                <a:path w="65236" h="56563" extrusionOk="0">
                  <a:moveTo>
                    <a:pt x="39801" y="1"/>
                  </a:moveTo>
                  <a:cubicBezTo>
                    <a:pt x="35853" y="1"/>
                    <a:pt x="32199" y="1468"/>
                    <a:pt x="29902" y="4087"/>
                  </a:cubicBezTo>
                  <a:cubicBezTo>
                    <a:pt x="27642" y="6643"/>
                    <a:pt x="26798" y="10044"/>
                    <a:pt x="25976" y="13331"/>
                  </a:cubicBezTo>
                  <a:cubicBezTo>
                    <a:pt x="25177" y="16435"/>
                    <a:pt x="24378" y="19654"/>
                    <a:pt x="22393" y="22073"/>
                  </a:cubicBezTo>
                  <a:cubicBezTo>
                    <a:pt x="20338" y="24561"/>
                    <a:pt x="17417" y="25908"/>
                    <a:pt x="14335" y="27323"/>
                  </a:cubicBezTo>
                  <a:cubicBezTo>
                    <a:pt x="12623" y="28099"/>
                    <a:pt x="10889" y="28898"/>
                    <a:pt x="9291" y="29879"/>
                  </a:cubicBezTo>
                  <a:cubicBezTo>
                    <a:pt x="4589" y="32892"/>
                    <a:pt x="1416" y="37960"/>
                    <a:pt x="366" y="44168"/>
                  </a:cubicBezTo>
                  <a:cubicBezTo>
                    <a:pt x="115" y="45629"/>
                    <a:pt x="1" y="47135"/>
                    <a:pt x="1" y="48619"/>
                  </a:cubicBezTo>
                  <a:cubicBezTo>
                    <a:pt x="1" y="51335"/>
                    <a:pt x="389" y="54029"/>
                    <a:pt x="1188" y="56562"/>
                  </a:cubicBezTo>
                  <a:lnTo>
                    <a:pt x="1873" y="56562"/>
                  </a:lnTo>
                  <a:cubicBezTo>
                    <a:pt x="640" y="52659"/>
                    <a:pt x="321" y="48414"/>
                    <a:pt x="1005" y="44259"/>
                  </a:cubicBezTo>
                  <a:cubicBezTo>
                    <a:pt x="2010" y="38256"/>
                    <a:pt x="5091" y="33349"/>
                    <a:pt x="9656" y="30427"/>
                  </a:cubicBezTo>
                  <a:cubicBezTo>
                    <a:pt x="11185" y="29469"/>
                    <a:pt x="12920" y="28670"/>
                    <a:pt x="14586" y="27917"/>
                  </a:cubicBezTo>
                  <a:cubicBezTo>
                    <a:pt x="17622" y="26524"/>
                    <a:pt x="20749" y="25109"/>
                    <a:pt x="22872" y="22484"/>
                  </a:cubicBezTo>
                  <a:cubicBezTo>
                    <a:pt x="24972" y="19950"/>
                    <a:pt x="25794" y="16664"/>
                    <a:pt x="26592" y="13491"/>
                  </a:cubicBezTo>
                  <a:cubicBezTo>
                    <a:pt x="27414" y="10273"/>
                    <a:pt x="28236" y="6963"/>
                    <a:pt x="30404" y="4498"/>
                  </a:cubicBezTo>
                  <a:cubicBezTo>
                    <a:pt x="32572" y="2045"/>
                    <a:pt x="36055" y="653"/>
                    <a:pt x="39837" y="653"/>
                  </a:cubicBezTo>
                  <a:cubicBezTo>
                    <a:pt x="40594" y="653"/>
                    <a:pt x="41364" y="709"/>
                    <a:pt x="42137" y="823"/>
                  </a:cubicBezTo>
                  <a:cubicBezTo>
                    <a:pt x="45766" y="1348"/>
                    <a:pt x="49486" y="3037"/>
                    <a:pt x="53846" y="6141"/>
                  </a:cubicBezTo>
                  <a:cubicBezTo>
                    <a:pt x="58114" y="9177"/>
                    <a:pt x="61949" y="12829"/>
                    <a:pt x="65236" y="16892"/>
                  </a:cubicBezTo>
                  <a:lnTo>
                    <a:pt x="65236" y="15819"/>
                  </a:lnTo>
                  <a:cubicBezTo>
                    <a:pt x="61995" y="11939"/>
                    <a:pt x="58274" y="8515"/>
                    <a:pt x="54211" y="5616"/>
                  </a:cubicBezTo>
                  <a:cubicBezTo>
                    <a:pt x="49783" y="2466"/>
                    <a:pt x="45971" y="732"/>
                    <a:pt x="42228" y="184"/>
                  </a:cubicBezTo>
                  <a:cubicBezTo>
                    <a:pt x="41413" y="61"/>
                    <a:pt x="40601" y="1"/>
                    <a:pt x="39801" y="1"/>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 name="Google Shape;502;p30"/>
            <p:cNvSpPr/>
            <p:nvPr/>
          </p:nvSpPr>
          <p:spPr>
            <a:xfrm>
              <a:off x="1641300" y="729900"/>
              <a:ext cx="2874300" cy="2584225"/>
            </a:xfrm>
            <a:custGeom>
              <a:avLst/>
              <a:gdLst/>
              <a:ahLst/>
              <a:cxnLst/>
              <a:rect l="l" t="t" r="r" b="b"/>
              <a:pathLst>
                <a:path w="114972" h="103369" extrusionOk="0">
                  <a:moveTo>
                    <a:pt x="3424" y="0"/>
                  </a:moveTo>
                  <a:cubicBezTo>
                    <a:pt x="2968" y="2283"/>
                    <a:pt x="2580" y="4656"/>
                    <a:pt x="2237" y="7099"/>
                  </a:cubicBezTo>
                  <a:cubicBezTo>
                    <a:pt x="1461" y="13010"/>
                    <a:pt x="1073" y="18945"/>
                    <a:pt x="1073" y="24902"/>
                  </a:cubicBezTo>
                  <a:cubicBezTo>
                    <a:pt x="1073" y="41063"/>
                    <a:pt x="3949" y="57223"/>
                    <a:pt x="9564" y="72425"/>
                  </a:cubicBezTo>
                  <a:cubicBezTo>
                    <a:pt x="14540" y="85914"/>
                    <a:pt x="20635" y="94519"/>
                    <a:pt x="28760" y="99518"/>
                  </a:cubicBezTo>
                  <a:cubicBezTo>
                    <a:pt x="32792" y="101996"/>
                    <a:pt x="37795" y="103369"/>
                    <a:pt x="42726" y="103369"/>
                  </a:cubicBezTo>
                  <a:cubicBezTo>
                    <a:pt x="49242" y="103369"/>
                    <a:pt x="55635" y="100974"/>
                    <a:pt x="59506" y="95569"/>
                  </a:cubicBezTo>
                  <a:cubicBezTo>
                    <a:pt x="61857" y="92260"/>
                    <a:pt x="62998" y="88265"/>
                    <a:pt x="64094" y="84408"/>
                  </a:cubicBezTo>
                  <a:cubicBezTo>
                    <a:pt x="65098" y="80870"/>
                    <a:pt x="66148" y="77195"/>
                    <a:pt x="68157" y="74091"/>
                  </a:cubicBezTo>
                  <a:cubicBezTo>
                    <a:pt x="72083" y="67996"/>
                    <a:pt x="78679" y="65075"/>
                    <a:pt x="85664" y="61948"/>
                  </a:cubicBezTo>
                  <a:cubicBezTo>
                    <a:pt x="89247" y="60373"/>
                    <a:pt x="92922" y="58729"/>
                    <a:pt x="96186" y="56629"/>
                  </a:cubicBezTo>
                  <a:cubicBezTo>
                    <a:pt x="104152" y="51539"/>
                    <a:pt x="109927" y="43117"/>
                    <a:pt x="112506" y="32914"/>
                  </a:cubicBezTo>
                  <a:cubicBezTo>
                    <a:pt x="114971" y="23031"/>
                    <a:pt x="114218" y="12600"/>
                    <a:pt x="110384" y="3515"/>
                  </a:cubicBezTo>
                  <a:cubicBezTo>
                    <a:pt x="109859" y="2283"/>
                    <a:pt x="109311" y="1118"/>
                    <a:pt x="108717" y="0"/>
                  </a:cubicBezTo>
                  <a:lnTo>
                    <a:pt x="107987" y="0"/>
                  </a:lnTo>
                  <a:cubicBezTo>
                    <a:pt x="108626" y="1210"/>
                    <a:pt x="109220" y="2465"/>
                    <a:pt x="109790" y="3766"/>
                  </a:cubicBezTo>
                  <a:cubicBezTo>
                    <a:pt x="112141" y="9313"/>
                    <a:pt x="113237" y="15270"/>
                    <a:pt x="113237" y="21159"/>
                  </a:cubicBezTo>
                  <a:cubicBezTo>
                    <a:pt x="113237" y="35242"/>
                    <a:pt x="106869" y="49006"/>
                    <a:pt x="95844" y="56082"/>
                  </a:cubicBezTo>
                  <a:cubicBezTo>
                    <a:pt x="92626" y="58159"/>
                    <a:pt x="88951" y="59779"/>
                    <a:pt x="85413" y="61354"/>
                  </a:cubicBezTo>
                  <a:cubicBezTo>
                    <a:pt x="78634" y="64367"/>
                    <a:pt x="71649" y="67494"/>
                    <a:pt x="67609" y="73748"/>
                  </a:cubicBezTo>
                  <a:cubicBezTo>
                    <a:pt x="65555" y="76921"/>
                    <a:pt x="64505" y="80642"/>
                    <a:pt x="63478" y="84225"/>
                  </a:cubicBezTo>
                  <a:cubicBezTo>
                    <a:pt x="62382" y="88037"/>
                    <a:pt x="61264" y="91963"/>
                    <a:pt x="58958" y="95181"/>
                  </a:cubicBezTo>
                  <a:cubicBezTo>
                    <a:pt x="55227" y="100403"/>
                    <a:pt x="49046" y="102719"/>
                    <a:pt x="42734" y="102719"/>
                  </a:cubicBezTo>
                  <a:cubicBezTo>
                    <a:pt x="37925" y="102719"/>
                    <a:pt x="33040" y="101375"/>
                    <a:pt x="29103" y="98948"/>
                  </a:cubicBezTo>
                  <a:cubicBezTo>
                    <a:pt x="21114" y="94040"/>
                    <a:pt x="15088" y="85526"/>
                    <a:pt x="10158" y="72196"/>
                  </a:cubicBezTo>
                  <a:cubicBezTo>
                    <a:pt x="2534" y="51517"/>
                    <a:pt x="0" y="29034"/>
                    <a:pt x="2899" y="7190"/>
                  </a:cubicBezTo>
                  <a:cubicBezTo>
                    <a:pt x="3219" y="4702"/>
                    <a:pt x="3630" y="2305"/>
                    <a:pt x="4086" y="0"/>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503;p30"/>
            <p:cNvSpPr/>
            <p:nvPr/>
          </p:nvSpPr>
          <p:spPr>
            <a:xfrm>
              <a:off x="3040500" y="2947975"/>
              <a:ext cx="1558400" cy="1220000"/>
            </a:xfrm>
            <a:custGeom>
              <a:avLst/>
              <a:gdLst/>
              <a:ahLst/>
              <a:cxnLst/>
              <a:rect l="l" t="t" r="r" b="b"/>
              <a:pathLst>
                <a:path w="62336" h="48800" extrusionOk="0">
                  <a:moveTo>
                    <a:pt x="42351" y="1"/>
                  </a:moveTo>
                  <a:cubicBezTo>
                    <a:pt x="32307" y="1"/>
                    <a:pt x="21177" y="4342"/>
                    <a:pt x="16138" y="8535"/>
                  </a:cubicBezTo>
                  <a:cubicBezTo>
                    <a:pt x="6117" y="16844"/>
                    <a:pt x="206" y="30699"/>
                    <a:pt x="206" y="45421"/>
                  </a:cubicBezTo>
                  <a:cubicBezTo>
                    <a:pt x="206" y="46540"/>
                    <a:pt x="251" y="47681"/>
                    <a:pt x="320" y="48799"/>
                  </a:cubicBezTo>
                  <a:lnTo>
                    <a:pt x="982" y="48799"/>
                  </a:lnTo>
                  <a:cubicBezTo>
                    <a:pt x="0" y="33027"/>
                    <a:pt x="5912" y="17871"/>
                    <a:pt x="16548" y="9038"/>
                  </a:cubicBezTo>
                  <a:cubicBezTo>
                    <a:pt x="21495" y="4919"/>
                    <a:pt x="32440" y="652"/>
                    <a:pt x="42296" y="652"/>
                  </a:cubicBezTo>
                  <a:cubicBezTo>
                    <a:pt x="44675" y="652"/>
                    <a:pt x="46991" y="900"/>
                    <a:pt x="49143" y="1460"/>
                  </a:cubicBezTo>
                  <a:cubicBezTo>
                    <a:pt x="54187" y="2761"/>
                    <a:pt x="57566" y="5591"/>
                    <a:pt x="59232" y="9836"/>
                  </a:cubicBezTo>
                  <a:cubicBezTo>
                    <a:pt x="59780" y="11297"/>
                    <a:pt x="60008" y="12941"/>
                    <a:pt x="60008" y="14744"/>
                  </a:cubicBezTo>
                  <a:cubicBezTo>
                    <a:pt x="60008" y="20724"/>
                    <a:pt x="57406" y="28165"/>
                    <a:pt x="55511" y="33506"/>
                  </a:cubicBezTo>
                  <a:cubicBezTo>
                    <a:pt x="55214" y="34328"/>
                    <a:pt x="54941" y="35104"/>
                    <a:pt x="54712" y="35812"/>
                  </a:cubicBezTo>
                  <a:cubicBezTo>
                    <a:pt x="53183" y="40285"/>
                    <a:pt x="51380" y="44622"/>
                    <a:pt x="49280" y="48799"/>
                  </a:cubicBezTo>
                  <a:lnTo>
                    <a:pt x="50010" y="48799"/>
                  </a:lnTo>
                  <a:cubicBezTo>
                    <a:pt x="52042" y="44691"/>
                    <a:pt x="53822" y="40400"/>
                    <a:pt x="55329" y="36017"/>
                  </a:cubicBezTo>
                  <a:cubicBezTo>
                    <a:pt x="55557" y="35309"/>
                    <a:pt x="55831" y="34533"/>
                    <a:pt x="56128" y="33712"/>
                  </a:cubicBezTo>
                  <a:cubicBezTo>
                    <a:pt x="58615" y="26704"/>
                    <a:pt x="62336" y="16091"/>
                    <a:pt x="59825" y="9608"/>
                  </a:cubicBezTo>
                  <a:cubicBezTo>
                    <a:pt x="58090" y="5134"/>
                    <a:pt x="54553" y="2190"/>
                    <a:pt x="49326" y="821"/>
                  </a:cubicBezTo>
                  <a:cubicBezTo>
                    <a:pt x="47131" y="253"/>
                    <a:pt x="44773" y="1"/>
                    <a:pt x="42351" y="1"/>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30"/>
            <p:cNvSpPr/>
            <p:nvPr/>
          </p:nvSpPr>
          <p:spPr>
            <a:xfrm>
              <a:off x="810450" y="729900"/>
              <a:ext cx="1250300" cy="3438075"/>
            </a:xfrm>
            <a:custGeom>
              <a:avLst/>
              <a:gdLst/>
              <a:ahLst/>
              <a:cxnLst/>
              <a:rect l="l" t="t" r="r" b="b"/>
              <a:pathLst>
                <a:path w="50012" h="137523" extrusionOk="0">
                  <a:moveTo>
                    <a:pt x="5045" y="0"/>
                  </a:moveTo>
                  <a:cubicBezTo>
                    <a:pt x="2580" y="5250"/>
                    <a:pt x="1507" y="11139"/>
                    <a:pt x="1507" y="17096"/>
                  </a:cubicBezTo>
                  <a:cubicBezTo>
                    <a:pt x="1507" y="24925"/>
                    <a:pt x="3356" y="32868"/>
                    <a:pt x="6301" y="39670"/>
                  </a:cubicBezTo>
                  <a:cubicBezTo>
                    <a:pt x="10637" y="49645"/>
                    <a:pt x="17074" y="58638"/>
                    <a:pt x="23328" y="67335"/>
                  </a:cubicBezTo>
                  <a:cubicBezTo>
                    <a:pt x="26843" y="72265"/>
                    <a:pt x="30518" y="77378"/>
                    <a:pt x="33737" y="82582"/>
                  </a:cubicBezTo>
                  <a:cubicBezTo>
                    <a:pt x="41429" y="95044"/>
                    <a:pt x="49303" y="113464"/>
                    <a:pt x="43141" y="130652"/>
                  </a:cubicBezTo>
                  <a:cubicBezTo>
                    <a:pt x="42273" y="133094"/>
                    <a:pt x="41178" y="135377"/>
                    <a:pt x="39877" y="137522"/>
                  </a:cubicBezTo>
                  <a:lnTo>
                    <a:pt x="40630" y="137522"/>
                  </a:lnTo>
                  <a:cubicBezTo>
                    <a:pt x="41862" y="135445"/>
                    <a:pt x="42912" y="133231"/>
                    <a:pt x="43757" y="130857"/>
                  </a:cubicBezTo>
                  <a:cubicBezTo>
                    <a:pt x="50011" y="113442"/>
                    <a:pt x="42045" y="94816"/>
                    <a:pt x="34284" y="82262"/>
                  </a:cubicBezTo>
                  <a:cubicBezTo>
                    <a:pt x="31043" y="77012"/>
                    <a:pt x="27391" y="71900"/>
                    <a:pt x="23853" y="66969"/>
                  </a:cubicBezTo>
                  <a:cubicBezTo>
                    <a:pt x="17622" y="58296"/>
                    <a:pt x="11208" y="49325"/>
                    <a:pt x="6894" y="39396"/>
                  </a:cubicBezTo>
                  <a:cubicBezTo>
                    <a:pt x="1736" y="27504"/>
                    <a:pt x="1" y="11983"/>
                    <a:pt x="5753" y="0"/>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30"/>
            <p:cNvSpPr/>
            <p:nvPr/>
          </p:nvSpPr>
          <p:spPr>
            <a:xfrm>
              <a:off x="686050" y="2588425"/>
              <a:ext cx="432000" cy="1269125"/>
            </a:xfrm>
            <a:custGeom>
              <a:avLst/>
              <a:gdLst/>
              <a:ahLst/>
              <a:cxnLst/>
              <a:rect l="l" t="t" r="r" b="b"/>
              <a:pathLst>
                <a:path w="17280" h="50765" extrusionOk="0">
                  <a:moveTo>
                    <a:pt x="1" y="1"/>
                  </a:moveTo>
                  <a:lnTo>
                    <a:pt x="1" y="891"/>
                  </a:lnTo>
                  <a:cubicBezTo>
                    <a:pt x="2534" y="3196"/>
                    <a:pt x="4863" y="5707"/>
                    <a:pt x="6871" y="8492"/>
                  </a:cubicBezTo>
                  <a:cubicBezTo>
                    <a:pt x="13673" y="17896"/>
                    <a:pt x="16572" y="32664"/>
                    <a:pt x="8926" y="42661"/>
                  </a:cubicBezTo>
                  <a:cubicBezTo>
                    <a:pt x="6483" y="45857"/>
                    <a:pt x="3174" y="48231"/>
                    <a:pt x="1" y="50034"/>
                  </a:cubicBezTo>
                  <a:lnTo>
                    <a:pt x="1" y="50764"/>
                  </a:lnTo>
                  <a:cubicBezTo>
                    <a:pt x="3333" y="48938"/>
                    <a:pt x="6848" y="46450"/>
                    <a:pt x="9428" y="43049"/>
                  </a:cubicBezTo>
                  <a:cubicBezTo>
                    <a:pt x="17280" y="32824"/>
                    <a:pt x="14335" y="17713"/>
                    <a:pt x="7396" y="8104"/>
                  </a:cubicBezTo>
                  <a:cubicBezTo>
                    <a:pt x="5251" y="5114"/>
                    <a:pt x="2740" y="2443"/>
                    <a:pt x="1" y="1"/>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 name="Google Shape;506;p30"/>
            <p:cNvSpPr/>
            <p:nvPr/>
          </p:nvSpPr>
          <p:spPr>
            <a:xfrm>
              <a:off x="2166275" y="729900"/>
              <a:ext cx="1541875" cy="1244050"/>
            </a:xfrm>
            <a:custGeom>
              <a:avLst/>
              <a:gdLst/>
              <a:ahLst/>
              <a:cxnLst/>
              <a:rect l="l" t="t" r="r" b="b"/>
              <a:pathLst>
                <a:path w="61675" h="49762" extrusionOk="0">
                  <a:moveTo>
                    <a:pt x="229" y="0"/>
                  </a:moveTo>
                  <a:cubicBezTo>
                    <a:pt x="46" y="1666"/>
                    <a:pt x="1" y="3333"/>
                    <a:pt x="1" y="4907"/>
                  </a:cubicBezTo>
                  <a:lnTo>
                    <a:pt x="1" y="5227"/>
                  </a:lnTo>
                  <a:cubicBezTo>
                    <a:pt x="24" y="13786"/>
                    <a:pt x="708" y="22414"/>
                    <a:pt x="2032" y="30860"/>
                  </a:cubicBezTo>
                  <a:cubicBezTo>
                    <a:pt x="2968" y="36886"/>
                    <a:pt x="4954" y="45263"/>
                    <a:pt x="11527" y="48504"/>
                  </a:cubicBezTo>
                  <a:cubicBezTo>
                    <a:pt x="13317" y="49386"/>
                    <a:pt x="15177" y="49762"/>
                    <a:pt x="17026" y="49762"/>
                  </a:cubicBezTo>
                  <a:cubicBezTo>
                    <a:pt x="21876" y="49762"/>
                    <a:pt x="26644" y="47175"/>
                    <a:pt x="29833" y="44350"/>
                  </a:cubicBezTo>
                  <a:cubicBezTo>
                    <a:pt x="32892" y="41610"/>
                    <a:pt x="35380" y="38255"/>
                    <a:pt x="37777" y="35014"/>
                  </a:cubicBezTo>
                  <a:cubicBezTo>
                    <a:pt x="39215" y="33074"/>
                    <a:pt x="40698" y="31088"/>
                    <a:pt x="42273" y="29239"/>
                  </a:cubicBezTo>
                  <a:cubicBezTo>
                    <a:pt x="44213" y="26979"/>
                    <a:pt x="46382" y="24880"/>
                    <a:pt x="48482" y="22825"/>
                  </a:cubicBezTo>
                  <a:cubicBezTo>
                    <a:pt x="51746" y="19675"/>
                    <a:pt x="55101" y="16411"/>
                    <a:pt x="57635" y="12577"/>
                  </a:cubicBezTo>
                  <a:cubicBezTo>
                    <a:pt x="59849" y="9267"/>
                    <a:pt x="61652" y="4542"/>
                    <a:pt x="61675" y="0"/>
                  </a:cubicBezTo>
                  <a:lnTo>
                    <a:pt x="61036" y="0"/>
                  </a:lnTo>
                  <a:cubicBezTo>
                    <a:pt x="61013" y="2168"/>
                    <a:pt x="60579" y="4405"/>
                    <a:pt x="59871" y="6482"/>
                  </a:cubicBezTo>
                  <a:cubicBezTo>
                    <a:pt x="59164" y="8605"/>
                    <a:pt x="58182" y="10591"/>
                    <a:pt x="57110" y="12212"/>
                  </a:cubicBezTo>
                  <a:cubicBezTo>
                    <a:pt x="54599" y="16001"/>
                    <a:pt x="51266" y="19242"/>
                    <a:pt x="48048" y="22369"/>
                  </a:cubicBezTo>
                  <a:cubicBezTo>
                    <a:pt x="45925" y="24423"/>
                    <a:pt x="43734" y="26546"/>
                    <a:pt x="41794" y="28805"/>
                  </a:cubicBezTo>
                  <a:cubicBezTo>
                    <a:pt x="40196" y="30677"/>
                    <a:pt x="38712" y="32686"/>
                    <a:pt x="37274" y="34626"/>
                  </a:cubicBezTo>
                  <a:cubicBezTo>
                    <a:pt x="34878" y="37844"/>
                    <a:pt x="32413" y="41177"/>
                    <a:pt x="29400" y="43847"/>
                  </a:cubicBezTo>
                  <a:cubicBezTo>
                    <a:pt x="26106" y="46781"/>
                    <a:pt x="21458" y="49067"/>
                    <a:pt x="16953" y="49067"/>
                  </a:cubicBezTo>
                  <a:cubicBezTo>
                    <a:pt x="15184" y="49067"/>
                    <a:pt x="13436" y="48715"/>
                    <a:pt x="11801" y="47910"/>
                  </a:cubicBezTo>
                  <a:cubicBezTo>
                    <a:pt x="5524" y="44829"/>
                    <a:pt x="3584" y="36635"/>
                    <a:pt x="2671" y="30746"/>
                  </a:cubicBezTo>
                  <a:cubicBezTo>
                    <a:pt x="1370" y="22346"/>
                    <a:pt x="685" y="13764"/>
                    <a:pt x="640" y="5227"/>
                  </a:cubicBezTo>
                  <a:cubicBezTo>
                    <a:pt x="640" y="3561"/>
                    <a:pt x="685" y="1780"/>
                    <a:pt x="891" y="0"/>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07" name="Google Shape;507;p30"/>
          <p:cNvSpPr/>
          <p:nvPr/>
        </p:nvSpPr>
        <p:spPr>
          <a:xfrm rot="10800000">
            <a:off x="6443430" y="2498069"/>
            <a:ext cx="3093332" cy="2995400"/>
          </a:xfrm>
          <a:custGeom>
            <a:avLst/>
            <a:gdLst/>
            <a:ahLst/>
            <a:cxnLst/>
            <a:rect l="l" t="t" r="r" b="b"/>
            <a:pathLst>
              <a:path w="37175" h="35997" extrusionOk="0">
                <a:moveTo>
                  <a:pt x="0" y="0"/>
                </a:moveTo>
                <a:lnTo>
                  <a:pt x="0" y="35996"/>
                </a:lnTo>
                <a:cubicBezTo>
                  <a:pt x="482" y="35862"/>
                  <a:pt x="946" y="35693"/>
                  <a:pt x="1410" y="35497"/>
                </a:cubicBezTo>
                <a:cubicBezTo>
                  <a:pt x="4274" y="34257"/>
                  <a:pt x="6602" y="31821"/>
                  <a:pt x="7699" y="28895"/>
                </a:cubicBezTo>
                <a:cubicBezTo>
                  <a:pt x="8591" y="26513"/>
                  <a:pt x="8761" y="23748"/>
                  <a:pt x="10474" y="21874"/>
                </a:cubicBezTo>
                <a:cubicBezTo>
                  <a:pt x="12401" y="19769"/>
                  <a:pt x="15550" y="19528"/>
                  <a:pt x="18333" y="18939"/>
                </a:cubicBezTo>
                <a:cubicBezTo>
                  <a:pt x="23820" y="17771"/>
                  <a:pt x="28869" y="14639"/>
                  <a:pt x="32366" y="10250"/>
                </a:cubicBezTo>
                <a:cubicBezTo>
                  <a:pt x="34739" y="7271"/>
                  <a:pt x="36389" y="3729"/>
                  <a:pt x="37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30"/>
          <p:cNvSpPr/>
          <p:nvPr/>
        </p:nvSpPr>
        <p:spPr>
          <a:xfrm rot="10800000">
            <a:off x="4965755" y="-78940"/>
            <a:ext cx="4269545" cy="1115309"/>
          </a:xfrm>
          <a:custGeom>
            <a:avLst/>
            <a:gdLst/>
            <a:ahLst/>
            <a:cxnLst/>
            <a:rect l="l" t="t" r="r" b="b"/>
            <a:pathLst>
              <a:path w="42519" h="11107" extrusionOk="0">
                <a:moveTo>
                  <a:pt x="1" y="0"/>
                </a:moveTo>
                <a:lnTo>
                  <a:pt x="1" y="11107"/>
                </a:lnTo>
                <a:lnTo>
                  <a:pt x="42518" y="11107"/>
                </a:lnTo>
                <a:cubicBezTo>
                  <a:pt x="41689" y="10973"/>
                  <a:pt x="40859" y="10812"/>
                  <a:pt x="40038" y="10625"/>
                </a:cubicBezTo>
                <a:cubicBezTo>
                  <a:pt x="39949" y="10607"/>
                  <a:pt x="39869" y="10589"/>
                  <a:pt x="39780" y="10572"/>
                </a:cubicBezTo>
                <a:cubicBezTo>
                  <a:pt x="37219" y="9992"/>
                  <a:pt x="34686" y="9224"/>
                  <a:pt x="32170" y="8377"/>
                </a:cubicBezTo>
                <a:cubicBezTo>
                  <a:pt x="32081" y="8341"/>
                  <a:pt x="31992" y="8315"/>
                  <a:pt x="31893" y="8279"/>
                </a:cubicBezTo>
                <a:cubicBezTo>
                  <a:pt x="26175" y="6334"/>
                  <a:pt x="20510" y="3961"/>
                  <a:pt x="14685" y="2355"/>
                </a:cubicBezTo>
                <a:cubicBezTo>
                  <a:pt x="11768" y="1561"/>
                  <a:pt x="8779" y="955"/>
                  <a:pt x="5755" y="544"/>
                </a:cubicBezTo>
                <a:cubicBezTo>
                  <a:pt x="5674" y="535"/>
                  <a:pt x="5594" y="518"/>
                  <a:pt x="5523" y="509"/>
                </a:cubicBezTo>
                <a:cubicBezTo>
                  <a:pt x="4452" y="366"/>
                  <a:pt x="3373" y="250"/>
                  <a:pt x="2293" y="161"/>
                </a:cubicBezTo>
                <a:cubicBezTo>
                  <a:pt x="1535" y="98"/>
                  <a:pt x="768" y="45"/>
                  <a:pt x="1" y="0"/>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509;p30"/>
          <p:cNvSpPr/>
          <p:nvPr/>
        </p:nvSpPr>
        <p:spPr>
          <a:xfrm rot="10800000">
            <a:off x="-18747" y="-28556"/>
            <a:ext cx="3132883" cy="1912615"/>
          </a:xfrm>
          <a:custGeom>
            <a:avLst/>
            <a:gdLst/>
            <a:ahLst/>
            <a:cxnLst/>
            <a:rect l="l" t="t" r="r" b="b"/>
            <a:pathLst>
              <a:path w="26942" h="16448" extrusionOk="0">
                <a:moveTo>
                  <a:pt x="25136" y="0"/>
                </a:moveTo>
                <a:cubicBezTo>
                  <a:pt x="21713" y="0"/>
                  <a:pt x="18401" y="1629"/>
                  <a:pt x="17227" y="4859"/>
                </a:cubicBezTo>
                <a:cubicBezTo>
                  <a:pt x="17072" y="4855"/>
                  <a:pt x="16918" y="4853"/>
                  <a:pt x="16764" y="4853"/>
                </a:cubicBezTo>
                <a:cubicBezTo>
                  <a:pt x="12591" y="4853"/>
                  <a:pt x="8428" y="6359"/>
                  <a:pt x="5237" y="9043"/>
                </a:cubicBezTo>
                <a:cubicBezTo>
                  <a:pt x="2891" y="11015"/>
                  <a:pt x="1080" y="13593"/>
                  <a:pt x="0" y="16448"/>
                </a:cubicBezTo>
                <a:lnTo>
                  <a:pt x="26942" y="16448"/>
                </a:lnTo>
                <a:lnTo>
                  <a:pt x="26942" y="149"/>
                </a:lnTo>
                <a:cubicBezTo>
                  <a:pt x="26692" y="105"/>
                  <a:pt x="26433" y="69"/>
                  <a:pt x="26183" y="51"/>
                </a:cubicBezTo>
                <a:cubicBezTo>
                  <a:pt x="25835" y="17"/>
                  <a:pt x="25485" y="0"/>
                  <a:pt x="25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 name="Google Shape;510;p30"/>
          <p:cNvSpPr/>
          <p:nvPr/>
        </p:nvSpPr>
        <p:spPr>
          <a:xfrm rot="755021">
            <a:off x="-1564030" y="3193421"/>
            <a:ext cx="7584970" cy="2675240"/>
          </a:xfrm>
          <a:custGeom>
            <a:avLst/>
            <a:gdLst/>
            <a:ahLst/>
            <a:cxnLst/>
            <a:rect l="l" t="t" r="r" b="b"/>
            <a:pathLst>
              <a:path w="42519" h="11107" extrusionOk="0">
                <a:moveTo>
                  <a:pt x="1" y="0"/>
                </a:moveTo>
                <a:lnTo>
                  <a:pt x="1" y="11107"/>
                </a:lnTo>
                <a:lnTo>
                  <a:pt x="42518" y="11107"/>
                </a:lnTo>
                <a:cubicBezTo>
                  <a:pt x="41689" y="10973"/>
                  <a:pt x="40859" y="10812"/>
                  <a:pt x="40038" y="10625"/>
                </a:cubicBezTo>
                <a:cubicBezTo>
                  <a:pt x="39949" y="10607"/>
                  <a:pt x="39869" y="10589"/>
                  <a:pt x="39780" y="10572"/>
                </a:cubicBezTo>
                <a:cubicBezTo>
                  <a:pt x="37219" y="9992"/>
                  <a:pt x="34686" y="9224"/>
                  <a:pt x="32170" y="8377"/>
                </a:cubicBezTo>
                <a:cubicBezTo>
                  <a:pt x="32081" y="8341"/>
                  <a:pt x="31992" y="8315"/>
                  <a:pt x="31893" y="8279"/>
                </a:cubicBezTo>
                <a:cubicBezTo>
                  <a:pt x="26175" y="6334"/>
                  <a:pt x="20510" y="3961"/>
                  <a:pt x="14685" y="2355"/>
                </a:cubicBezTo>
                <a:cubicBezTo>
                  <a:pt x="11768" y="1561"/>
                  <a:pt x="8779" y="955"/>
                  <a:pt x="5755" y="544"/>
                </a:cubicBezTo>
                <a:cubicBezTo>
                  <a:pt x="5674" y="535"/>
                  <a:pt x="5594" y="518"/>
                  <a:pt x="5523" y="509"/>
                </a:cubicBezTo>
                <a:cubicBezTo>
                  <a:pt x="4452" y="366"/>
                  <a:pt x="3373" y="250"/>
                  <a:pt x="2293" y="161"/>
                </a:cubicBezTo>
                <a:cubicBezTo>
                  <a:pt x="1535" y="98"/>
                  <a:pt x="768" y="45"/>
                  <a:pt x="1" y="0"/>
                </a:cubicBezTo>
                <a:close/>
              </a:path>
            </a:pathLst>
          </a:custGeom>
          <a:solidFill>
            <a:srgbClr val="184EAB">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Poppins Black"/>
              <a:buNone/>
              <a:defRPr sz="3500">
                <a:solidFill>
                  <a:schemeClr val="lt1"/>
                </a:solidFill>
                <a:latin typeface="Poppins Black"/>
                <a:ea typeface="Poppins Black"/>
                <a:cs typeface="Poppins Black"/>
                <a:sym typeface="Poppins Black"/>
              </a:defRPr>
            </a:lvl1pPr>
            <a:lvl2pPr lvl="1" rtl="0">
              <a:spcBef>
                <a:spcPts val="0"/>
              </a:spcBef>
              <a:spcAft>
                <a:spcPts val="0"/>
              </a:spcAft>
              <a:buClr>
                <a:schemeClr val="lt1"/>
              </a:buClr>
              <a:buSzPts val="3500"/>
              <a:buFont typeface="Poppins Black"/>
              <a:buNone/>
              <a:defRPr sz="3500">
                <a:solidFill>
                  <a:schemeClr val="lt1"/>
                </a:solidFill>
                <a:latin typeface="Poppins Black"/>
                <a:ea typeface="Poppins Black"/>
                <a:cs typeface="Poppins Black"/>
                <a:sym typeface="Poppins Black"/>
              </a:defRPr>
            </a:lvl2pPr>
            <a:lvl3pPr lvl="2" rtl="0">
              <a:spcBef>
                <a:spcPts val="0"/>
              </a:spcBef>
              <a:spcAft>
                <a:spcPts val="0"/>
              </a:spcAft>
              <a:buClr>
                <a:schemeClr val="lt1"/>
              </a:buClr>
              <a:buSzPts val="3500"/>
              <a:buFont typeface="Poppins Black"/>
              <a:buNone/>
              <a:defRPr sz="3500">
                <a:solidFill>
                  <a:schemeClr val="lt1"/>
                </a:solidFill>
                <a:latin typeface="Poppins Black"/>
                <a:ea typeface="Poppins Black"/>
                <a:cs typeface="Poppins Black"/>
                <a:sym typeface="Poppins Black"/>
              </a:defRPr>
            </a:lvl3pPr>
            <a:lvl4pPr lvl="3" rtl="0">
              <a:spcBef>
                <a:spcPts val="0"/>
              </a:spcBef>
              <a:spcAft>
                <a:spcPts val="0"/>
              </a:spcAft>
              <a:buClr>
                <a:schemeClr val="lt1"/>
              </a:buClr>
              <a:buSzPts val="3500"/>
              <a:buFont typeface="Poppins Black"/>
              <a:buNone/>
              <a:defRPr sz="3500">
                <a:solidFill>
                  <a:schemeClr val="lt1"/>
                </a:solidFill>
                <a:latin typeface="Poppins Black"/>
                <a:ea typeface="Poppins Black"/>
                <a:cs typeface="Poppins Black"/>
                <a:sym typeface="Poppins Black"/>
              </a:defRPr>
            </a:lvl4pPr>
            <a:lvl5pPr lvl="4" rtl="0">
              <a:spcBef>
                <a:spcPts val="0"/>
              </a:spcBef>
              <a:spcAft>
                <a:spcPts val="0"/>
              </a:spcAft>
              <a:buClr>
                <a:schemeClr val="lt1"/>
              </a:buClr>
              <a:buSzPts val="3500"/>
              <a:buFont typeface="Poppins Black"/>
              <a:buNone/>
              <a:defRPr sz="3500">
                <a:solidFill>
                  <a:schemeClr val="lt1"/>
                </a:solidFill>
                <a:latin typeface="Poppins Black"/>
                <a:ea typeface="Poppins Black"/>
                <a:cs typeface="Poppins Black"/>
                <a:sym typeface="Poppins Black"/>
              </a:defRPr>
            </a:lvl5pPr>
            <a:lvl6pPr lvl="5" rtl="0">
              <a:spcBef>
                <a:spcPts val="0"/>
              </a:spcBef>
              <a:spcAft>
                <a:spcPts val="0"/>
              </a:spcAft>
              <a:buClr>
                <a:schemeClr val="lt1"/>
              </a:buClr>
              <a:buSzPts val="3500"/>
              <a:buFont typeface="Poppins Black"/>
              <a:buNone/>
              <a:defRPr sz="3500">
                <a:solidFill>
                  <a:schemeClr val="lt1"/>
                </a:solidFill>
                <a:latin typeface="Poppins Black"/>
                <a:ea typeface="Poppins Black"/>
                <a:cs typeface="Poppins Black"/>
                <a:sym typeface="Poppins Black"/>
              </a:defRPr>
            </a:lvl6pPr>
            <a:lvl7pPr lvl="6" rtl="0">
              <a:spcBef>
                <a:spcPts val="0"/>
              </a:spcBef>
              <a:spcAft>
                <a:spcPts val="0"/>
              </a:spcAft>
              <a:buClr>
                <a:schemeClr val="lt1"/>
              </a:buClr>
              <a:buSzPts val="3500"/>
              <a:buFont typeface="Poppins Black"/>
              <a:buNone/>
              <a:defRPr sz="3500">
                <a:solidFill>
                  <a:schemeClr val="lt1"/>
                </a:solidFill>
                <a:latin typeface="Poppins Black"/>
                <a:ea typeface="Poppins Black"/>
                <a:cs typeface="Poppins Black"/>
                <a:sym typeface="Poppins Black"/>
              </a:defRPr>
            </a:lvl7pPr>
            <a:lvl8pPr lvl="7" rtl="0">
              <a:spcBef>
                <a:spcPts val="0"/>
              </a:spcBef>
              <a:spcAft>
                <a:spcPts val="0"/>
              </a:spcAft>
              <a:buClr>
                <a:schemeClr val="lt1"/>
              </a:buClr>
              <a:buSzPts val="3500"/>
              <a:buFont typeface="Poppins Black"/>
              <a:buNone/>
              <a:defRPr sz="3500">
                <a:solidFill>
                  <a:schemeClr val="lt1"/>
                </a:solidFill>
                <a:latin typeface="Poppins Black"/>
                <a:ea typeface="Poppins Black"/>
                <a:cs typeface="Poppins Black"/>
                <a:sym typeface="Poppins Black"/>
              </a:defRPr>
            </a:lvl8pPr>
            <a:lvl9pPr lvl="8" rtl="0">
              <a:spcBef>
                <a:spcPts val="0"/>
              </a:spcBef>
              <a:spcAft>
                <a:spcPts val="0"/>
              </a:spcAft>
              <a:buClr>
                <a:schemeClr val="lt1"/>
              </a:buClr>
              <a:buSzPts val="3500"/>
              <a:buFont typeface="Poppins Black"/>
              <a:buNone/>
              <a:defRPr sz="3500">
                <a:solidFill>
                  <a:schemeClr val="lt1"/>
                </a:solidFill>
                <a:latin typeface="Poppins Black"/>
                <a:ea typeface="Poppins Black"/>
                <a:cs typeface="Poppins Black"/>
                <a:sym typeface="Poppins Blac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1pPr>
            <a:lvl2pPr marL="914400" lvl="1"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2pPr>
            <a:lvl3pPr marL="1371600" lvl="2"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3pPr>
            <a:lvl4pPr marL="1828800" lvl="3"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4pPr>
            <a:lvl5pPr marL="2286000" lvl="4"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5pPr>
            <a:lvl6pPr marL="2743200" lvl="5"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6pPr>
            <a:lvl7pPr marL="3200400" lvl="6"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7pPr>
            <a:lvl8pPr marL="3657600" lvl="7"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lt1"/>
              </a:buClr>
              <a:buSzPts val="1400"/>
              <a:buFont typeface="Montserrat"/>
              <a:buChar char="■"/>
              <a:defRPr>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6" r:id="rId3"/>
    <p:sldLayoutId id="2147483657" r:id="rId4"/>
    <p:sldLayoutId id="2147483658" r:id="rId5"/>
    <p:sldLayoutId id="2147483676"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cdc.gov/fluoridation/statistics/2014stats.htm" TargetMode="External"/><Relationship Id="rId2" Type="http://schemas.openxmlformats.org/officeDocument/2006/relationships/hyperlink" Target="https://www.w3schools.com/python/default.asp" TargetMode="External"/><Relationship Id="rId1" Type="http://schemas.openxmlformats.org/officeDocument/2006/relationships/slideLayout" Target="../slideLayouts/slideLayout2.xml"/><Relationship Id="rId5" Type="http://schemas.openxmlformats.org/officeDocument/2006/relationships/hyperlink" Target="https://dev.to/shihanng/how-to-read-csv-file-from-amazon-s3-in-python-4ee9" TargetMode="External"/><Relationship Id="rId4" Type="http://schemas.openxmlformats.org/officeDocument/2006/relationships/hyperlink" Target="https://towardsaws.com/step-by-step-guide-for-aws-s3-bucket-creation-eb25b8e66e7c"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cdc.gov/fluoridation/statistics/2014stats.ht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34"/>
          <p:cNvSpPr txBox="1">
            <a:spLocks noGrp="1"/>
          </p:cNvSpPr>
          <p:nvPr>
            <p:ph type="ctrTitle"/>
          </p:nvPr>
        </p:nvSpPr>
        <p:spPr>
          <a:xfrm>
            <a:off x="1070795" y="2602568"/>
            <a:ext cx="7066130" cy="174984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 sz="4000" dirty="0">
                <a:latin typeface="Calibri" panose="020F0502020204030204" pitchFamily="34" charset="0"/>
                <a:ea typeface="Calibri" panose="020F0502020204030204" pitchFamily="34" charset="0"/>
                <a:cs typeface="Calibri" panose="020F0502020204030204" pitchFamily="34" charset="0"/>
              </a:rPr>
            </a:br>
            <a:br>
              <a:rPr lang="en" sz="4000" dirty="0">
                <a:latin typeface="Calibri" panose="020F0502020204030204" pitchFamily="34" charset="0"/>
                <a:ea typeface="Calibri" panose="020F0502020204030204" pitchFamily="34" charset="0"/>
                <a:cs typeface="Calibri" panose="020F0502020204030204" pitchFamily="34" charset="0"/>
              </a:rPr>
            </a:br>
            <a:br>
              <a:rPr lang="en" sz="4000" dirty="0">
                <a:latin typeface="Calibri" panose="020F0502020204030204" pitchFamily="34" charset="0"/>
                <a:ea typeface="Calibri" panose="020F0502020204030204" pitchFamily="34" charset="0"/>
                <a:cs typeface="Calibri" panose="020F0502020204030204" pitchFamily="34" charset="0"/>
              </a:rPr>
            </a:br>
            <a:br>
              <a:rPr lang="en" sz="4000" dirty="0">
                <a:latin typeface="Calibri" panose="020F0502020204030204" pitchFamily="34" charset="0"/>
                <a:ea typeface="Calibri" panose="020F0502020204030204" pitchFamily="34" charset="0"/>
                <a:cs typeface="Calibri" panose="020F0502020204030204" pitchFamily="34" charset="0"/>
              </a:rPr>
            </a:br>
            <a:br>
              <a:rPr lang="en" sz="4000" dirty="0">
                <a:latin typeface="Calibri" panose="020F0502020204030204" pitchFamily="34" charset="0"/>
                <a:ea typeface="Calibri" panose="020F0502020204030204" pitchFamily="34" charset="0"/>
                <a:cs typeface="Calibri" panose="020F0502020204030204" pitchFamily="34" charset="0"/>
              </a:rPr>
            </a:br>
            <a:br>
              <a:rPr lang="en" sz="4000" dirty="0">
                <a:latin typeface="Calibri" panose="020F0502020204030204" pitchFamily="34" charset="0"/>
                <a:ea typeface="Calibri" panose="020F0502020204030204" pitchFamily="34" charset="0"/>
                <a:cs typeface="Calibri" panose="020F0502020204030204" pitchFamily="34" charset="0"/>
              </a:rPr>
            </a:br>
            <a:br>
              <a:rPr lang="en" sz="4000" dirty="0">
                <a:latin typeface="Calibri" panose="020F0502020204030204" pitchFamily="34" charset="0"/>
                <a:ea typeface="Calibri" panose="020F0502020204030204" pitchFamily="34" charset="0"/>
                <a:cs typeface="Calibri" panose="020F0502020204030204" pitchFamily="34" charset="0"/>
              </a:rPr>
            </a:br>
            <a:br>
              <a:rPr lang="en" sz="4000" dirty="0">
                <a:latin typeface="Calibri" panose="020F0502020204030204" pitchFamily="34" charset="0"/>
                <a:ea typeface="Calibri" panose="020F0502020204030204" pitchFamily="34" charset="0"/>
                <a:cs typeface="Calibri" panose="020F0502020204030204" pitchFamily="34" charset="0"/>
              </a:rPr>
            </a:br>
            <a:br>
              <a:rPr lang="en" sz="4000" dirty="0">
                <a:latin typeface="Calibri" panose="020F0502020204030204" pitchFamily="34" charset="0"/>
                <a:ea typeface="Calibri" panose="020F0502020204030204" pitchFamily="34" charset="0"/>
                <a:cs typeface="Calibri" panose="020F0502020204030204" pitchFamily="34" charset="0"/>
              </a:rPr>
            </a:br>
            <a:br>
              <a:rPr lang="en" sz="4000" dirty="0">
                <a:latin typeface="Calibri" panose="020F0502020204030204" pitchFamily="34" charset="0"/>
                <a:ea typeface="Calibri" panose="020F0502020204030204" pitchFamily="34" charset="0"/>
                <a:cs typeface="Calibri" panose="020F0502020204030204" pitchFamily="34" charset="0"/>
              </a:rPr>
            </a:br>
            <a:r>
              <a:rPr lang="en" sz="6000" dirty="0">
                <a:latin typeface="Calibri" panose="020F0502020204030204" pitchFamily="34" charset="0"/>
                <a:ea typeface="Calibri" panose="020F0502020204030204" pitchFamily="34" charset="0"/>
                <a:cs typeface="Calibri" panose="020F0502020204030204" pitchFamily="34" charset="0"/>
              </a:rPr>
              <a:t>Fluorosis  Analysis</a:t>
            </a:r>
            <a:br>
              <a:rPr lang="en" sz="4000" dirty="0">
                <a:latin typeface="Calibri" panose="020F0502020204030204" pitchFamily="34" charset="0"/>
                <a:ea typeface="Calibri" panose="020F0502020204030204" pitchFamily="34" charset="0"/>
                <a:cs typeface="Calibri" panose="020F0502020204030204" pitchFamily="34" charset="0"/>
              </a:rPr>
            </a:br>
            <a:br>
              <a:rPr lang="en" sz="4000" dirty="0">
                <a:latin typeface="Calibri" panose="020F0502020204030204" pitchFamily="34" charset="0"/>
                <a:ea typeface="Calibri" panose="020F0502020204030204" pitchFamily="34" charset="0"/>
                <a:cs typeface="Calibri" panose="020F0502020204030204" pitchFamily="34" charset="0"/>
              </a:rPr>
            </a:br>
            <a:br>
              <a:rPr lang="en" sz="4000" dirty="0">
                <a:latin typeface="Calibri" panose="020F0502020204030204" pitchFamily="34" charset="0"/>
                <a:ea typeface="Calibri" panose="020F0502020204030204" pitchFamily="34" charset="0"/>
                <a:cs typeface="Calibri" panose="020F0502020204030204" pitchFamily="34" charset="0"/>
              </a:rPr>
            </a:br>
            <a:r>
              <a:rPr lang="en" sz="2800" dirty="0">
                <a:latin typeface="Calibri" panose="020F0502020204030204" pitchFamily="34" charset="0"/>
                <a:ea typeface="Calibri" panose="020F0502020204030204" pitchFamily="34" charset="0"/>
                <a:cs typeface="Calibri" panose="020F0502020204030204" pitchFamily="34" charset="0"/>
              </a:rPr>
              <a:t>Presented by:Keerti reddy resapu</a:t>
            </a:r>
            <a:br>
              <a:rPr lang="en" sz="4000" dirty="0">
                <a:latin typeface="Calibri" panose="020F0502020204030204" pitchFamily="34" charset="0"/>
                <a:ea typeface="Calibri" panose="020F0502020204030204" pitchFamily="34" charset="0"/>
                <a:cs typeface="Calibri" panose="020F0502020204030204" pitchFamily="34" charset="0"/>
              </a:rPr>
            </a:br>
            <a:endParaRPr sz="4000" dirty="0">
              <a:latin typeface="Calibri" panose="020F0502020204030204" pitchFamily="34" charset="0"/>
              <a:ea typeface="Calibri" panose="020F0502020204030204" pitchFamily="34" charset="0"/>
              <a:cs typeface="Calibri" panose="020F0502020204030204" pitchFamily="34" charset="0"/>
            </a:endParaRPr>
          </a:p>
        </p:txBody>
      </p:sp>
      <p:sp>
        <p:nvSpPr>
          <p:cNvPr id="522" name="Google Shape;522;p34"/>
          <p:cNvSpPr/>
          <p:nvPr/>
        </p:nvSpPr>
        <p:spPr>
          <a:xfrm rot="981063" flipH="1">
            <a:off x="4430158" y="5083952"/>
            <a:ext cx="1130341" cy="257002"/>
          </a:xfrm>
          <a:custGeom>
            <a:avLst/>
            <a:gdLst/>
            <a:ahLst/>
            <a:cxnLst/>
            <a:rect l="l" t="t" r="r" b="b"/>
            <a:pathLst>
              <a:path w="9698" h="2205" extrusionOk="0">
                <a:moveTo>
                  <a:pt x="9582" y="1"/>
                </a:moveTo>
                <a:cubicBezTo>
                  <a:pt x="9225" y="366"/>
                  <a:pt x="8761" y="652"/>
                  <a:pt x="8529" y="786"/>
                </a:cubicBezTo>
                <a:cubicBezTo>
                  <a:pt x="6993" y="1654"/>
                  <a:pt x="5262" y="2125"/>
                  <a:pt x="3657" y="2125"/>
                </a:cubicBezTo>
                <a:cubicBezTo>
                  <a:pt x="3613" y="2125"/>
                  <a:pt x="3569" y="2124"/>
                  <a:pt x="3525" y="2124"/>
                </a:cubicBezTo>
                <a:cubicBezTo>
                  <a:pt x="2508" y="2106"/>
                  <a:pt x="1143" y="1776"/>
                  <a:pt x="1" y="1312"/>
                </a:cubicBezTo>
                <a:lnTo>
                  <a:pt x="1" y="1392"/>
                </a:lnTo>
                <a:cubicBezTo>
                  <a:pt x="1143" y="1856"/>
                  <a:pt x="2499" y="2177"/>
                  <a:pt x="3525" y="2195"/>
                </a:cubicBezTo>
                <a:cubicBezTo>
                  <a:pt x="3578" y="2204"/>
                  <a:pt x="3623" y="2204"/>
                  <a:pt x="3676" y="2204"/>
                </a:cubicBezTo>
                <a:cubicBezTo>
                  <a:pt x="5300" y="2204"/>
                  <a:pt x="7048" y="1722"/>
                  <a:pt x="8601" y="839"/>
                </a:cubicBezTo>
                <a:cubicBezTo>
                  <a:pt x="8833" y="705"/>
                  <a:pt x="9323" y="402"/>
                  <a:pt x="9698" y="10"/>
                </a:cubicBezTo>
                <a:cubicBezTo>
                  <a:pt x="9662" y="10"/>
                  <a:pt x="9627" y="1"/>
                  <a:pt x="95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23" name="Google Shape;523;p34"/>
          <p:cNvGrpSpPr/>
          <p:nvPr/>
        </p:nvGrpSpPr>
        <p:grpSpPr>
          <a:xfrm>
            <a:off x="1032997" y="441525"/>
            <a:ext cx="587472" cy="587474"/>
            <a:chOff x="4621334" y="717125"/>
            <a:chExt cx="587472" cy="587474"/>
          </a:xfrm>
        </p:grpSpPr>
        <p:sp>
          <p:nvSpPr>
            <p:cNvPr id="524" name="Google Shape;524;p34"/>
            <p:cNvSpPr/>
            <p:nvPr/>
          </p:nvSpPr>
          <p:spPr>
            <a:xfrm>
              <a:off x="4916765" y="1147367"/>
              <a:ext cx="37287" cy="157232"/>
            </a:xfrm>
            <a:custGeom>
              <a:avLst/>
              <a:gdLst/>
              <a:ahLst/>
              <a:cxnLst/>
              <a:rect l="l" t="t" r="r" b="b"/>
              <a:pathLst>
                <a:path w="286" h="1206" extrusionOk="0">
                  <a:moveTo>
                    <a:pt x="170" y="1"/>
                  </a:moveTo>
                  <a:lnTo>
                    <a:pt x="0" y="19"/>
                  </a:lnTo>
                  <a:lnTo>
                    <a:pt x="116" y="1205"/>
                  </a:lnTo>
                  <a:lnTo>
                    <a:pt x="286" y="1187"/>
                  </a:lnTo>
                  <a:lnTo>
                    <a:pt x="1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 name="Google Shape;525;p34"/>
            <p:cNvSpPr/>
            <p:nvPr/>
          </p:nvSpPr>
          <p:spPr>
            <a:xfrm>
              <a:off x="4718985" y="1111383"/>
              <a:ext cx="116425" cy="133895"/>
            </a:xfrm>
            <a:custGeom>
              <a:avLst/>
              <a:gdLst/>
              <a:ahLst/>
              <a:cxnLst/>
              <a:rect l="l" t="t" r="r" b="b"/>
              <a:pathLst>
                <a:path w="893" h="1027" extrusionOk="0">
                  <a:moveTo>
                    <a:pt x="759" y="0"/>
                  </a:moveTo>
                  <a:lnTo>
                    <a:pt x="1" y="919"/>
                  </a:lnTo>
                  <a:lnTo>
                    <a:pt x="135" y="1026"/>
                  </a:lnTo>
                  <a:lnTo>
                    <a:pt x="893" y="107"/>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 name="Google Shape;526;p34"/>
            <p:cNvSpPr/>
            <p:nvPr/>
          </p:nvSpPr>
          <p:spPr>
            <a:xfrm>
              <a:off x="4621334" y="1013731"/>
              <a:ext cx="157102" cy="37287"/>
            </a:xfrm>
            <a:custGeom>
              <a:avLst/>
              <a:gdLst/>
              <a:ahLst/>
              <a:cxnLst/>
              <a:rect l="l" t="t" r="r" b="b"/>
              <a:pathLst>
                <a:path w="1205" h="286" extrusionOk="0">
                  <a:moveTo>
                    <a:pt x="1187" y="0"/>
                  </a:moveTo>
                  <a:lnTo>
                    <a:pt x="0" y="107"/>
                  </a:lnTo>
                  <a:lnTo>
                    <a:pt x="18" y="286"/>
                  </a:lnTo>
                  <a:lnTo>
                    <a:pt x="1205" y="170"/>
                  </a:lnTo>
                  <a:lnTo>
                    <a:pt x="11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 name="Google Shape;527;p34"/>
            <p:cNvSpPr/>
            <p:nvPr/>
          </p:nvSpPr>
          <p:spPr>
            <a:xfrm>
              <a:off x="4680655" y="815950"/>
              <a:ext cx="135068" cy="116425"/>
            </a:xfrm>
            <a:custGeom>
              <a:avLst/>
              <a:gdLst/>
              <a:ahLst/>
              <a:cxnLst/>
              <a:rect l="l" t="t" r="r" b="b"/>
              <a:pathLst>
                <a:path w="1036" h="893" extrusionOk="0">
                  <a:moveTo>
                    <a:pt x="116" y="0"/>
                  </a:moveTo>
                  <a:lnTo>
                    <a:pt x="0" y="125"/>
                  </a:lnTo>
                  <a:lnTo>
                    <a:pt x="919" y="893"/>
                  </a:lnTo>
                  <a:lnTo>
                    <a:pt x="1035" y="759"/>
                  </a:lnTo>
                  <a:lnTo>
                    <a:pt x="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 name="Google Shape;528;p34"/>
            <p:cNvSpPr/>
            <p:nvPr/>
          </p:nvSpPr>
          <p:spPr>
            <a:xfrm>
              <a:off x="4876088" y="717125"/>
              <a:ext cx="37287" cy="157102"/>
            </a:xfrm>
            <a:custGeom>
              <a:avLst/>
              <a:gdLst/>
              <a:ahLst/>
              <a:cxnLst/>
              <a:rect l="l" t="t" r="r" b="b"/>
              <a:pathLst>
                <a:path w="286" h="1205" extrusionOk="0">
                  <a:moveTo>
                    <a:pt x="170" y="0"/>
                  </a:moveTo>
                  <a:lnTo>
                    <a:pt x="0" y="18"/>
                  </a:lnTo>
                  <a:lnTo>
                    <a:pt x="107" y="1205"/>
                  </a:lnTo>
                  <a:lnTo>
                    <a:pt x="286" y="1187"/>
                  </a:lnTo>
                  <a:lnTo>
                    <a:pt x="1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 name="Google Shape;529;p34"/>
            <p:cNvSpPr/>
            <p:nvPr/>
          </p:nvSpPr>
          <p:spPr>
            <a:xfrm>
              <a:off x="4994730" y="777620"/>
              <a:ext cx="116425" cy="133895"/>
            </a:xfrm>
            <a:custGeom>
              <a:avLst/>
              <a:gdLst/>
              <a:ahLst/>
              <a:cxnLst/>
              <a:rect l="l" t="t" r="r" b="b"/>
              <a:pathLst>
                <a:path w="893" h="1027" extrusionOk="0">
                  <a:moveTo>
                    <a:pt x="758" y="0"/>
                  </a:moveTo>
                  <a:lnTo>
                    <a:pt x="0" y="919"/>
                  </a:lnTo>
                  <a:lnTo>
                    <a:pt x="134" y="1026"/>
                  </a:lnTo>
                  <a:lnTo>
                    <a:pt x="892" y="107"/>
                  </a:lnTo>
                  <a:lnTo>
                    <a:pt x="7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 name="Google Shape;530;p34"/>
            <p:cNvSpPr/>
            <p:nvPr/>
          </p:nvSpPr>
          <p:spPr>
            <a:xfrm>
              <a:off x="5051704" y="971750"/>
              <a:ext cx="157102" cy="37418"/>
            </a:xfrm>
            <a:custGeom>
              <a:avLst/>
              <a:gdLst/>
              <a:ahLst/>
              <a:cxnLst/>
              <a:rect l="l" t="t" r="r" b="b"/>
              <a:pathLst>
                <a:path w="1205" h="287" extrusionOk="0">
                  <a:moveTo>
                    <a:pt x="1187" y="1"/>
                  </a:moveTo>
                  <a:lnTo>
                    <a:pt x="0" y="117"/>
                  </a:lnTo>
                  <a:lnTo>
                    <a:pt x="18" y="286"/>
                  </a:lnTo>
                  <a:lnTo>
                    <a:pt x="1205" y="170"/>
                  </a:lnTo>
                  <a:lnTo>
                    <a:pt x="11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531;p34"/>
            <p:cNvSpPr/>
            <p:nvPr/>
          </p:nvSpPr>
          <p:spPr>
            <a:xfrm>
              <a:off x="5014417" y="1090392"/>
              <a:ext cx="135068" cy="116425"/>
            </a:xfrm>
            <a:custGeom>
              <a:avLst/>
              <a:gdLst/>
              <a:ahLst/>
              <a:cxnLst/>
              <a:rect l="l" t="t" r="r" b="b"/>
              <a:pathLst>
                <a:path w="1036" h="893" extrusionOk="0">
                  <a:moveTo>
                    <a:pt x="108" y="1"/>
                  </a:moveTo>
                  <a:lnTo>
                    <a:pt x="1" y="135"/>
                  </a:lnTo>
                  <a:lnTo>
                    <a:pt x="920" y="893"/>
                  </a:lnTo>
                  <a:lnTo>
                    <a:pt x="1036" y="759"/>
                  </a:lnTo>
                  <a:lnTo>
                    <a:pt x="1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32" name="Google Shape;532;p34"/>
          <p:cNvSpPr/>
          <p:nvPr/>
        </p:nvSpPr>
        <p:spPr>
          <a:xfrm rot="-516665">
            <a:off x="6573712" y="3948226"/>
            <a:ext cx="677234" cy="677234"/>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 name="Google Shape;533;p34"/>
          <p:cNvSpPr/>
          <p:nvPr/>
        </p:nvSpPr>
        <p:spPr>
          <a:xfrm>
            <a:off x="649438" y="883500"/>
            <a:ext cx="145500" cy="1455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 name="Google Shape;534;p34"/>
          <p:cNvSpPr/>
          <p:nvPr/>
        </p:nvSpPr>
        <p:spPr>
          <a:xfrm>
            <a:off x="918275" y="1738238"/>
            <a:ext cx="88800" cy="8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 name="Google Shape;535;p34"/>
          <p:cNvSpPr/>
          <p:nvPr/>
        </p:nvSpPr>
        <p:spPr>
          <a:xfrm>
            <a:off x="6335875" y="4515188"/>
            <a:ext cx="88800" cy="8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36" name="Google Shape;536;p34"/>
          <p:cNvGrpSpPr/>
          <p:nvPr/>
        </p:nvGrpSpPr>
        <p:grpSpPr>
          <a:xfrm>
            <a:off x="8013797" y="3829700"/>
            <a:ext cx="587472" cy="587474"/>
            <a:chOff x="4621334" y="717125"/>
            <a:chExt cx="587472" cy="587474"/>
          </a:xfrm>
        </p:grpSpPr>
        <p:sp>
          <p:nvSpPr>
            <p:cNvPr id="537" name="Google Shape;537;p34"/>
            <p:cNvSpPr/>
            <p:nvPr/>
          </p:nvSpPr>
          <p:spPr>
            <a:xfrm>
              <a:off x="4916765" y="1147367"/>
              <a:ext cx="37287" cy="157232"/>
            </a:xfrm>
            <a:custGeom>
              <a:avLst/>
              <a:gdLst/>
              <a:ahLst/>
              <a:cxnLst/>
              <a:rect l="l" t="t" r="r" b="b"/>
              <a:pathLst>
                <a:path w="286" h="1206" extrusionOk="0">
                  <a:moveTo>
                    <a:pt x="170" y="1"/>
                  </a:moveTo>
                  <a:lnTo>
                    <a:pt x="0" y="19"/>
                  </a:lnTo>
                  <a:lnTo>
                    <a:pt x="116" y="1205"/>
                  </a:lnTo>
                  <a:lnTo>
                    <a:pt x="286" y="1187"/>
                  </a:lnTo>
                  <a:lnTo>
                    <a:pt x="1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 name="Google Shape;538;p34"/>
            <p:cNvSpPr/>
            <p:nvPr/>
          </p:nvSpPr>
          <p:spPr>
            <a:xfrm>
              <a:off x="4718985" y="1111383"/>
              <a:ext cx="116425" cy="133895"/>
            </a:xfrm>
            <a:custGeom>
              <a:avLst/>
              <a:gdLst/>
              <a:ahLst/>
              <a:cxnLst/>
              <a:rect l="l" t="t" r="r" b="b"/>
              <a:pathLst>
                <a:path w="893" h="1027" extrusionOk="0">
                  <a:moveTo>
                    <a:pt x="759" y="0"/>
                  </a:moveTo>
                  <a:lnTo>
                    <a:pt x="1" y="919"/>
                  </a:lnTo>
                  <a:lnTo>
                    <a:pt x="135" y="1026"/>
                  </a:lnTo>
                  <a:lnTo>
                    <a:pt x="893" y="107"/>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539;p34"/>
            <p:cNvSpPr/>
            <p:nvPr/>
          </p:nvSpPr>
          <p:spPr>
            <a:xfrm>
              <a:off x="4621334" y="1013731"/>
              <a:ext cx="157102" cy="37287"/>
            </a:xfrm>
            <a:custGeom>
              <a:avLst/>
              <a:gdLst/>
              <a:ahLst/>
              <a:cxnLst/>
              <a:rect l="l" t="t" r="r" b="b"/>
              <a:pathLst>
                <a:path w="1205" h="286" extrusionOk="0">
                  <a:moveTo>
                    <a:pt x="1187" y="0"/>
                  </a:moveTo>
                  <a:lnTo>
                    <a:pt x="0" y="107"/>
                  </a:lnTo>
                  <a:lnTo>
                    <a:pt x="18" y="286"/>
                  </a:lnTo>
                  <a:lnTo>
                    <a:pt x="1205" y="170"/>
                  </a:lnTo>
                  <a:lnTo>
                    <a:pt x="11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 name="Google Shape;540;p34"/>
            <p:cNvSpPr/>
            <p:nvPr/>
          </p:nvSpPr>
          <p:spPr>
            <a:xfrm>
              <a:off x="4680655" y="815950"/>
              <a:ext cx="135068" cy="116425"/>
            </a:xfrm>
            <a:custGeom>
              <a:avLst/>
              <a:gdLst/>
              <a:ahLst/>
              <a:cxnLst/>
              <a:rect l="l" t="t" r="r" b="b"/>
              <a:pathLst>
                <a:path w="1036" h="893" extrusionOk="0">
                  <a:moveTo>
                    <a:pt x="116" y="0"/>
                  </a:moveTo>
                  <a:lnTo>
                    <a:pt x="0" y="125"/>
                  </a:lnTo>
                  <a:lnTo>
                    <a:pt x="919" y="893"/>
                  </a:lnTo>
                  <a:lnTo>
                    <a:pt x="1035" y="759"/>
                  </a:lnTo>
                  <a:lnTo>
                    <a:pt x="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 name="Google Shape;541;p34"/>
            <p:cNvSpPr/>
            <p:nvPr/>
          </p:nvSpPr>
          <p:spPr>
            <a:xfrm>
              <a:off x="4876088" y="717125"/>
              <a:ext cx="37287" cy="157102"/>
            </a:xfrm>
            <a:custGeom>
              <a:avLst/>
              <a:gdLst/>
              <a:ahLst/>
              <a:cxnLst/>
              <a:rect l="l" t="t" r="r" b="b"/>
              <a:pathLst>
                <a:path w="286" h="1205" extrusionOk="0">
                  <a:moveTo>
                    <a:pt x="170" y="0"/>
                  </a:moveTo>
                  <a:lnTo>
                    <a:pt x="0" y="18"/>
                  </a:lnTo>
                  <a:lnTo>
                    <a:pt x="107" y="1205"/>
                  </a:lnTo>
                  <a:lnTo>
                    <a:pt x="286" y="1187"/>
                  </a:lnTo>
                  <a:lnTo>
                    <a:pt x="1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34"/>
            <p:cNvSpPr/>
            <p:nvPr/>
          </p:nvSpPr>
          <p:spPr>
            <a:xfrm>
              <a:off x="4994730" y="777620"/>
              <a:ext cx="116425" cy="133895"/>
            </a:xfrm>
            <a:custGeom>
              <a:avLst/>
              <a:gdLst/>
              <a:ahLst/>
              <a:cxnLst/>
              <a:rect l="l" t="t" r="r" b="b"/>
              <a:pathLst>
                <a:path w="893" h="1027" extrusionOk="0">
                  <a:moveTo>
                    <a:pt x="758" y="0"/>
                  </a:moveTo>
                  <a:lnTo>
                    <a:pt x="0" y="919"/>
                  </a:lnTo>
                  <a:lnTo>
                    <a:pt x="134" y="1026"/>
                  </a:lnTo>
                  <a:lnTo>
                    <a:pt x="892" y="107"/>
                  </a:lnTo>
                  <a:lnTo>
                    <a:pt x="7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543;p34"/>
            <p:cNvSpPr/>
            <p:nvPr/>
          </p:nvSpPr>
          <p:spPr>
            <a:xfrm>
              <a:off x="5051704" y="971750"/>
              <a:ext cx="157102" cy="37418"/>
            </a:xfrm>
            <a:custGeom>
              <a:avLst/>
              <a:gdLst/>
              <a:ahLst/>
              <a:cxnLst/>
              <a:rect l="l" t="t" r="r" b="b"/>
              <a:pathLst>
                <a:path w="1205" h="287" extrusionOk="0">
                  <a:moveTo>
                    <a:pt x="1187" y="1"/>
                  </a:moveTo>
                  <a:lnTo>
                    <a:pt x="0" y="117"/>
                  </a:lnTo>
                  <a:lnTo>
                    <a:pt x="18" y="286"/>
                  </a:lnTo>
                  <a:lnTo>
                    <a:pt x="1205" y="170"/>
                  </a:lnTo>
                  <a:lnTo>
                    <a:pt x="11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 name="Google Shape;544;p34"/>
            <p:cNvSpPr/>
            <p:nvPr/>
          </p:nvSpPr>
          <p:spPr>
            <a:xfrm>
              <a:off x="5014417" y="1090392"/>
              <a:ext cx="135068" cy="116425"/>
            </a:xfrm>
            <a:custGeom>
              <a:avLst/>
              <a:gdLst/>
              <a:ahLst/>
              <a:cxnLst/>
              <a:rect l="l" t="t" r="r" b="b"/>
              <a:pathLst>
                <a:path w="1036" h="893" extrusionOk="0">
                  <a:moveTo>
                    <a:pt x="108" y="1"/>
                  </a:moveTo>
                  <a:lnTo>
                    <a:pt x="1" y="135"/>
                  </a:lnTo>
                  <a:lnTo>
                    <a:pt x="920" y="893"/>
                  </a:lnTo>
                  <a:lnTo>
                    <a:pt x="1036" y="759"/>
                  </a:lnTo>
                  <a:lnTo>
                    <a:pt x="1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5" name="Google Shape;545;p34"/>
          <p:cNvGrpSpPr/>
          <p:nvPr/>
        </p:nvGrpSpPr>
        <p:grpSpPr>
          <a:xfrm>
            <a:off x="7368047" y="539500"/>
            <a:ext cx="587472" cy="587474"/>
            <a:chOff x="4621334" y="717125"/>
            <a:chExt cx="587472" cy="587474"/>
          </a:xfrm>
        </p:grpSpPr>
        <p:sp>
          <p:nvSpPr>
            <p:cNvPr id="546" name="Google Shape;546;p34"/>
            <p:cNvSpPr/>
            <p:nvPr/>
          </p:nvSpPr>
          <p:spPr>
            <a:xfrm>
              <a:off x="4916765" y="1147367"/>
              <a:ext cx="37287" cy="157232"/>
            </a:xfrm>
            <a:custGeom>
              <a:avLst/>
              <a:gdLst/>
              <a:ahLst/>
              <a:cxnLst/>
              <a:rect l="l" t="t" r="r" b="b"/>
              <a:pathLst>
                <a:path w="286" h="1206" extrusionOk="0">
                  <a:moveTo>
                    <a:pt x="170" y="1"/>
                  </a:moveTo>
                  <a:lnTo>
                    <a:pt x="0" y="19"/>
                  </a:lnTo>
                  <a:lnTo>
                    <a:pt x="116" y="1205"/>
                  </a:lnTo>
                  <a:lnTo>
                    <a:pt x="286" y="1187"/>
                  </a:lnTo>
                  <a:lnTo>
                    <a:pt x="1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 name="Google Shape;547;p34"/>
            <p:cNvSpPr/>
            <p:nvPr/>
          </p:nvSpPr>
          <p:spPr>
            <a:xfrm>
              <a:off x="4718985" y="1111383"/>
              <a:ext cx="116425" cy="133895"/>
            </a:xfrm>
            <a:custGeom>
              <a:avLst/>
              <a:gdLst/>
              <a:ahLst/>
              <a:cxnLst/>
              <a:rect l="l" t="t" r="r" b="b"/>
              <a:pathLst>
                <a:path w="893" h="1027" extrusionOk="0">
                  <a:moveTo>
                    <a:pt x="759" y="0"/>
                  </a:moveTo>
                  <a:lnTo>
                    <a:pt x="1" y="919"/>
                  </a:lnTo>
                  <a:lnTo>
                    <a:pt x="135" y="1026"/>
                  </a:lnTo>
                  <a:lnTo>
                    <a:pt x="893" y="107"/>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 name="Google Shape;548;p34"/>
            <p:cNvSpPr/>
            <p:nvPr/>
          </p:nvSpPr>
          <p:spPr>
            <a:xfrm>
              <a:off x="4621334" y="1013731"/>
              <a:ext cx="157102" cy="37287"/>
            </a:xfrm>
            <a:custGeom>
              <a:avLst/>
              <a:gdLst/>
              <a:ahLst/>
              <a:cxnLst/>
              <a:rect l="l" t="t" r="r" b="b"/>
              <a:pathLst>
                <a:path w="1205" h="286" extrusionOk="0">
                  <a:moveTo>
                    <a:pt x="1187" y="0"/>
                  </a:moveTo>
                  <a:lnTo>
                    <a:pt x="0" y="107"/>
                  </a:lnTo>
                  <a:lnTo>
                    <a:pt x="18" y="286"/>
                  </a:lnTo>
                  <a:lnTo>
                    <a:pt x="1205" y="170"/>
                  </a:lnTo>
                  <a:lnTo>
                    <a:pt x="11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34"/>
            <p:cNvSpPr/>
            <p:nvPr/>
          </p:nvSpPr>
          <p:spPr>
            <a:xfrm>
              <a:off x="4680655" y="815950"/>
              <a:ext cx="135068" cy="116425"/>
            </a:xfrm>
            <a:custGeom>
              <a:avLst/>
              <a:gdLst/>
              <a:ahLst/>
              <a:cxnLst/>
              <a:rect l="l" t="t" r="r" b="b"/>
              <a:pathLst>
                <a:path w="1036" h="893" extrusionOk="0">
                  <a:moveTo>
                    <a:pt x="116" y="0"/>
                  </a:moveTo>
                  <a:lnTo>
                    <a:pt x="0" y="125"/>
                  </a:lnTo>
                  <a:lnTo>
                    <a:pt x="919" y="893"/>
                  </a:lnTo>
                  <a:lnTo>
                    <a:pt x="1035" y="759"/>
                  </a:lnTo>
                  <a:lnTo>
                    <a:pt x="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 name="Google Shape;550;p34"/>
            <p:cNvSpPr/>
            <p:nvPr/>
          </p:nvSpPr>
          <p:spPr>
            <a:xfrm>
              <a:off x="4876088" y="717125"/>
              <a:ext cx="37287" cy="157102"/>
            </a:xfrm>
            <a:custGeom>
              <a:avLst/>
              <a:gdLst/>
              <a:ahLst/>
              <a:cxnLst/>
              <a:rect l="l" t="t" r="r" b="b"/>
              <a:pathLst>
                <a:path w="286" h="1205" extrusionOk="0">
                  <a:moveTo>
                    <a:pt x="170" y="0"/>
                  </a:moveTo>
                  <a:lnTo>
                    <a:pt x="0" y="18"/>
                  </a:lnTo>
                  <a:lnTo>
                    <a:pt x="107" y="1205"/>
                  </a:lnTo>
                  <a:lnTo>
                    <a:pt x="286" y="1187"/>
                  </a:lnTo>
                  <a:lnTo>
                    <a:pt x="1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551;p34"/>
            <p:cNvSpPr/>
            <p:nvPr/>
          </p:nvSpPr>
          <p:spPr>
            <a:xfrm>
              <a:off x="4994730" y="777620"/>
              <a:ext cx="116425" cy="133895"/>
            </a:xfrm>
            <a:custGeom>
              <a:avLst/>
              <a:gdLst/>
              <a:ahLst/>
              <a:cxnLst/>
              <a:rect l="l" t="t" r="r" b="b"/>
              <a:pathLst>
                <a:path w="893" h="1027" extrusionOk="0">
                  <a:moveTo>
                    <a:pt x="758" y="0"/>
                  </a:moveTo>
                  <a:lnTo>
                    <a:pt x="0" y="919"/>
                  </a:lnTo>
                  <a:lnTo>
                    <a:pt x="134" y="1026"/>
                  </a:lnTo>
                  <a:lnTo>
                    <a:pt x="892" y="107"/>
                  </a:lnTo>
                  <a:lnTo>
                    <a:pt x="7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 name="Google Shape;552;p34"/>
            <p:cNvSpPr/>
            <p:nvPr/>
          </p:nvSpPr>
          <p:spPr>
            <a:xfrm>
              <a:off x="5051704" y="971750"/>
              <a:ext cx="157102" cy="37418"/>
            </a:xfrm>
            <a:custGeom>
              <a:avLst/>
              <a:gdLst/>
              <a:ahLst/>
              <a:cxnLst/>
              <a:rect l="l" t="t" r="r" b="b"/>
              <a:pathLst>
                <a:path w="1205" h="287" extrusionOk="0">
                  <a:moveTo>
                    <a:pt x="1187" y="1"/>
                  </a:moveTo>
                  <a:lnTo>
                    <a:pt x="0" y="117"/>
                  </a:lnTo>
                  <a:lnTo>
                    <a:pt x="18" y="286"/>
                  </a:lnTo>
                  <a:lnTo>
                    <a:pt x="1205" y="170"/>
                  </a:lnTo>
                  <a:lnTo>
                    <a:pt x="11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553;p34"/>
            <p:cNvSpPr/>
            <p:nvPr/>
          </p:nvSpPr>
          <p:spPr>
            <a:xfrm>
              <a:off x="5014417" y="1090392"/>
              <a:ext cx="135068" cy="116425"/>
            </a:xfrm>
            <a:custGeom>
              <a:avLst/>
              <a:gdLst/>
              <a:ahLst/>
              <a:cxnLst/>
              <a:rect l="l" t="t" r="r" b="b"/>
              <a:pathLst>
                <a:path w="1036" h="893" extrusionOk="0">
                  <a:moveTo>
                    <a:pt x="108" y="1"/>
                  </a:moveTo>
                  <a:lnTo>
                    <a:pt x="1" y="135"/>
                  </a:lnTo>
                  <a:lnTo>
                    <a:pt x="920" y="893"/>
                  </a:lnTo>
                  <a:lnTo>
                    <a:pt x="1036" y="759"/>
                  </a:lnTo>
                  <a:lnTo>
                    <a:pt x="1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54" name="Google Shape;554;p34"/>
          <p:cNvSpPr/>
          <p:nvPr/>
        </p:nvSpPr>
        <p:spPr>
          <a:xfrm>
            <a:off x="7036600" y="1126963"/>
            <a:ext cx="88800" cy="8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34"/>
          <p:cNvSpPr/>
          <p:nvPr/>
        </p:nvSpPr>
        <p:spPr>
          <a:xfrm>
            <a:off x="8386375" y="1467038"/>
            <a:ext cx="88800" cy="8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34"/>
          <p:cNvSpPr/>
          <p:nvPr/>
        </p:nvSpPr>
        <p:spPr>
          <a:xfrm>
            <a:off x="8136925" y="1709900"/>
            <a:ext cx="145500" cy="1455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557;p34"/>
          <p:cNvSpPr/>
          <p:nvPr/>
        </p:nvSpPr>
        <p:spPr>
          <a:xfrm rot="10800000" flipH="1">
            <a:off x="2866100" y="849488"/>
            <a:ext cx="145500" cy="1455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58" name="Google Shape;558;p34"/>
          <p:cNvGrpSpPr/>
          <p:nvPr/>
        </p:nvGrpSpPr>
        <p:grpSpPr>
          <a:xfrm rot="591816">
            <a:off x="599700" y="3182259"/>
            <a:ext cx="774416" cy="649950"/>
            <a:chOff x="335831" y="2975120"/>
            <a:chExt cx="774431" cy="649962"/>
          </a:xfrm>
        </p:grpSpPr>
        <p:sp>
          <p:nvSpPr>
            <p:cNvPr id="559" name="Google Shape;559;p34"/>
            <p:cNvSpPr/>
            <p:nvPr/>
          </p:nvSpPr>
          <p:spPr>
            <a:xfrm rot="981063" flipH="1">
              <a:off x="390226" y="3059068"/>
              <a:ext cx="665640" cy="482068"/>
            </a:xfrm>
            <a:custGeom>
              <a:avLst/>
              <a:gdLst/>
              <a:ahLst/>
              <a:cxnLst/>
              <a:rect l="l" t="t" r="r" b="b"/>
              <a:pathLst>
                <a:path w="5711" h="4136" extrusionOk="0">
                  <a:moveTo>
                    <a:pt x="3370" y="1"/>
                  </a:moveTo>
                  <a:cubicBezTo>
                    <a:pt x="2761" y="1"/>
                    <a:pt x="2120" y="206"/>
                    <a:pt x="1651" y="483"/>
                  </a:cubicBezTo>
                  <a:cubicBezTo>
                    <a:pt x="652" y="1063"/>
                    <a:pt x="1" y="2740"/>
                    <a:pt x="536" y="3686"/>
                  </a:cubicBezTo>
                  <a:cubicBezTo>
                    <a:pt x="707" y="3988"/>
                    <a:pt x="1007" y="4135"/>
                    <a:pt x="1312" y="4135"/>
                  </a:cubicBezTo>
                  <a:cubicBezTo>
                    <a:pt x="1629" y="4135"/>
                    <a:pt x="1951" y="3977"/>
                    <a:pt x="2142" y="3668"/>
                  </a:cubicBezTo>
                  <a:cubicBezTo>
                    <a:pt x="2472" y="3132"/>
                    <a:pt x="3239" y="2972"/>
                    <a:pt x="3882" y="2802"/>
                  </a:cubicBezTo>
                  <a:cubicBezTo>
                    <a:pt x="5211" y="2446"/>
                    <a:pt x="5710" y="982"/>
                    <a:pt x="4354" y="233"/>
                  </a:cubicBezTo>
                  <a:cubicBezTo>
                    <a:pt x="4063" y="70"/>
                    <a:pt x="3722" y="1"/>
                    <a:pt x="3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34"/>
            <p:cNvSpPr/>
            <p:nvPr/>
          </p:nvSpPr>
          <p:spPr>
            <a:xfrm rot="981063" flipH="1">
              <a:off x="425443" y="3083881"/>
              <a:ext cx="599088" cy="433698"/>
            </a:xfrm>
            <a:custGeom>
              <a:avLst/>
              <a:gdLst/>
              <a:ahLst/>
              <a:cxnLst/>
              <a:rect l="l" t="t" r="r" b="b"/>
              <a:pathLst>
                <a:path w="5140" h="3721" extrusionOk="0">
                  <a:moveTo>
                    <a:pt x="3045" y="0"/>
                  </a:moveTo>
                  <a:cubicBezTo>
                    <a:pt x="2495" y="0"/>
                    <a:pt x="1916" y="183"/>
                    <a:pt x="1490" y="427"/>
                  </a:cubicBezTo>
                  <a:cubicBezTo>
                    <a:pt x="598" y="962"/>
                    <a:pt x="1" y="2469"/>
                    <a:pt x="482" y="3317"/>
                  </a:cubicBezTo>
                  <a:cubicBezTo>
                    <a:pt x="640" y="3589"/>
                    <a:pt x="913" y="3721"/>
                    <a:pt x="1189" y="3721"/>
                  </a:cubicBezTo>
                  <a:cubicBezTo>
                    <a:pt x="1474" y="3721"/>
                    <a:pt x="1764" y="3580"/>
                    <a:pt x="1936" y="3308"/>
                  </a:cubicBezTo>
                  <a:cubicBezTo>
                    <a:pt x="2240" y="2817"/>
                    <a:pt x="2918" y="2675"/>
                    <a:pt x="3498" y="2523"/>
                  </a:cubicBezTo>
                  <a:cubicBezTo>
                    <a:pt x="4693" y="2202"/>
                    <a:pt x="5139" y="882"/>
                    <a:pt x="3926" y="204"/>
                  </a:cubicBezTo>
                  <a:cubicBezTo>
                    <a:pt x="3666" y="60"/>
                    <a:pt x="3360" y="0"/>
                    <a:pt x="3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34"/>
            <p:cNvSpPr/>
            <p:nvPr/>
          </p:nvSpPr>
          <p:spPr>
            <a:xfrm rot="981088" flipH="1">
              <a:off x="648052" y="3130194"/>
              <a:ext cx="356538" cy="226213"/>
            </a:xfrm>
            <a:custGeom>
              <a:avLst/>
              <a:gdLst/>
              <a:ahLst/>
              <a:cxnLst/>
              <a:rect l="l" t="t" r="r" b="b"/>
              <a:pathLst>
                <a:path w="3075" h="1951" extrusionOk="0">
                  <a:moveTo>
                    <a:pt x="2556" y="1"/>
                  </a:moveTo>
                  <a:cubicBezTo>
                    <a:pt x="2207" y="1"/>
                    <a:pt x="1618" y="302"/>
                    <a:pt x="1406" y="387"/>
                  </a:cubicBezTo>
                  <a:cubicBezTo>
                    <a:pt x="934" y="583"/>
                    <a:pt x="603" y="824"/>
                    <a:pt x="264" y="1163"/>
                  </a:cubicBezTo>
                  <a:cubicBezTo>
                    <a:pt x="157" y="1270"/>
                    <a:pt x="77" y="1386"/>
                    <a:pt x="50" y="1529"/>
                  </a:cubicBezTo>
                  <a:cubicBezTo>
                    <a:pt x="0" y="1751"/>
                    <a:pt x="146" y="1950"/>
                    <a:pt x="344" y="1950"/>
                  </a:cubicBezTo>
                  <a:cubicBezTo>
                    <a:pt x="393" y="1950"/>
                    <a:pt x="444" y="1938"/>
                    <a:pt x="496" y="1912"/>
                  </a:cubicBezTo>
                  <a:cubicBezTo>
                    <a:pt x="657" y="1841"/>
                    <a:pt x="764" y="1671"/>
                    <a:pt x="871" y="1529"/>
                  </a:cubicBezTo>
                  <a:cubicBezTo>
                    <a:pt x="880" y="1520"/>
                    <a:pt x="889" y="1502"/>
                    <a:pt x="898" y="1493"/>
                  </a:cubicBezTo>
                  <a:cubicBezTo>
                    <a:pt x="1174" y="1127"/>
                    <a:pt x="1558" y="842"/>
                    <a:pt x="1977" y="654"/>
                  </a:cubicBezTo>
                  <a:cubicBezTo>
                    <a:pt x="2165" y="565"/>
                    <a:pt x="3075" y="413"/>
                    <a:pt x="2771" y="74"/>
                  </a:cubicBezTo>
                  <a:cubicBezTo>
                    <a:pt x="2724" y="22"/>
                    <a:pt x="2649" y="1"/>
                    <a:pt x="2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34"/>
            <p:cNvSpPr/>
            <p:nvPr/>
          </p:nvSpPr>
          <p:spPr>
            <a:xfrm rot="981088" flipH="1">
              <a:off x="634678" y="3077915"/>
              <a:ext cx="51944" cy="47075"/>
            </a:xfrm>
            <a:custGeom>
              <a:avLst/>
              <a:gdLst/>
              <a:ahLst/>
              <a:cxnLst/>
              <a:rect l="l" t="t" r="r" b="b"/>
              <a:pathLst>
                <a:path w="448" h="406" extrusionOk="0">
                  <a:moveTo>
                    <a:pt x="221" y="1"/>
                  </a:moveTo>
                  <a:cubicBezTo>
                    <a:pt x="165" y="1"/>
                    <a:pt x="111" y="25"/>
                    <a:pt x="72" y="73"/>
                  </a:cubicBezTo>
                  <a:cubicBezTo>
                    <a:pt x="1" y="154"/>
                    <a:pt x="10" y="279"/>
                    <a:pt x="90" y="350"/>
                  </a:cubicBezTo>
                  <a:cubicBezTo>
                    <a:pt x="128" y="388"/>
                    <a:pt x="176" y="406"/>
                    <a:pt x="224" y="406"/>
                  </a:cubicBezTo>
                  <a:cubicBezTo>
                    <a:pt x="279" y="406"/>
                    <a:pt x="333" y="383"/>
                    <a:pt x="376" y="341"/>
                  </a:cubicBezTo>
                  <a:cubicBezTo>
                    <a:pt x="447" y="252"/>
                    <a:pt x="438" y="127"/>
                    <a:pt x="358" y="56"/>
                  </a:cubicBezTo>
                  <a:cubicBezTo>
                    <a:pt x="317" y="19"/>
                    <a:pt x="268" y="1"/>
                    <a:pt x="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3" name="Google Shape;563;p34"/>
          <p:cNvGrpSpPr/>
          <p:nvPr/>
        </p:nvGrpSpPr>
        <p:grpSpPr>
          <a:xfrm>
            <a:off x="2475348" y="4264295"/>
            <a:ext cx="536243" cy="450577"/>
            <a:chOff x="2651310" y="4114520"/>
            <a:chExt cx="536243" cy="450577"/>
          </a:xfrm>
        </p:grpSpPr>
        <p:sp>
          <p:nvSpPr>
            <p:cNvPr id="564" name="Google Shape;564;p34"/>
            <p:cNvSpPr/>
            <p:nvPr/>
          </p:nvSpPr>
          <p:spPr>
            <a:xfrm rot="981063" flipH="1">
              <a:off x="2689063" y="4172612"/>
              <a:ext cx="460738" cy="334394"/>
            </a:xfrm>
            <a:custGeom>
              <a:avLst/>
              <a:gdLst/>
              <a:ahLst/>
              <a:cxnLst/>
              <a:rect l="l" t="t" r="r" b="b"/>
              <a:pathLst>
                <a:path w="3953" h="2869" extrusionOk="0">
                  <a:moveTo>
                    <a:pt x="1624" y="1"/>
                  </a:moveTo>
                  <a:cubicBezTo>
                    <a:pt x="1379" y="1"/>
                    <a:pt x="1141" y="49"/>
                    <a:pt x="937" y="164"/>
                  </a:cubicBezTo>
                  <a:cubicBezTo>
                    <a:pt x="0" y="682"/>
                    <a:pt x="339" y="1699"/>
                    <a:pt x="1267" y="1940"/>
                  </a:cubicBezTo>
                  <a:cubicBezTo>
                    <a:pt x="1704" y="2064"/>
                    <a:pt x="2240" y="2172"/>
                    <a:pt x="2472" y="2546"/>
                  </a:cubicBezTo>
                  <a:cubicBezTo>
                    <a:pt x="2603" y="2759"/>
                    <a:pt x="2824" y="2869"/>
                    <a:pt x="3041" y="2869"/>
                  </a:cubicBezTo>
                  <a:cubicBezTo>
                    <a:pt x="3252" y="2869"/>
                    <a:pt x="3459" y="2766"/>
                    <a:pt x="3578" y="2555"/>
                  </a:cubicBezTo>
                  <a:cubicBezTo>
                    <a:pt x="3952" y="1904"/>
                    <a:pt x="3497" y="744"/>
                    <a:pt x="2811" y="334"/>
                  </a:cubicBezTo>
                  <a:cubicBezTo>
                    <a:pt x="2484" y="142"/>
                    <a:pt x="2044" y="1"/>
                    <a:pt x="16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34"/>
            <p:cNvSpPr/>
            <p:nvPr/>
          </p:nvSpPr>
          <p:spPr>
            <a:xfrm rot="981063" flipH="1">
              <a:off x="2710901" y="4189216"/>
              <a:ext cx="415049" cy="300593"/>
            </a:xfrm>
            <a:custGeom>
              <a:avLst/>
              <a:gdLst/>
              <a:ahLst/>
              <a:cxnLst/>
              <a:rect l="l" t="t" r="r" b="b"/>
              <a:pathLst>
                <a:path w="3561" h="2579" extrusionOk="0">
                  <a:moveTo>
                    <a:pt x="1456" y="0"/>
                  </a:moveTo>
                  <a:cubicBezTo>
                    <a:pt x="1236" y="0"/>
                    <a:pt x="1023" y="43"/>
                    <a:pt x="839" y="144"/>
                  </a:cubicBezTo>
                  <a:cubicBezTo>
                    <a:pt x="1" y="608"/>
                    <a:pt x="304" y="1527"/>
                    <a:pt x="1134" y="1750"/>
                  </a:cubicBezTo>
                  <a:cubicBezTo>
                    <a:pt x="1535" y="1857"/>
                    <a:pt x="2008" y="1955"/>
                    <a:pt x="2222" y="2294"/>
                  </a:cubicBezTo>
                  <a:cubicBezTo>
                    <a:pt x="2340" y="2480"/>
                    <a:pt x="2541" y="2579"/>
                    <a:pt x="2738" y="2579"/>
                  </a:cubicBezTo>
                  <a:cubicBezTo>
                    <a:pt x="2929" y="2579"/>
                    <a:pt x="3116" y="2487"/>
                    <a:pt x="3221" y="2294"/>
                  </a:cubicBezTo>
                  <a:cubicBezTo>
                    <a:pt x="3560" y="1714"/>
                    <a:pt x="3150" y="662"/>
                    <a:pt x="2525" y="296"/>
                  </a:cubicBezTo>
                  <a:cubicBezTo>
                    <a:pt x="2232" y="126"/>
                    <a:pt x="1835" y="0"/>
                    <a:pt x="1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 name="Google Shape;566;p34"/>
            <p:cNvSpPr/>
            <p:nvPr/>
          </p:nvSpPr>
          <p:spPr>
            <a:xfrm rot="981063" flipH="1">
              <a:off x="2770696" y="4200098"/>
              <a:ext cx="248610" cy="157814"/>
            </a:xfrm>
            <a:custGeom>
              <a:avLst/>
              <a:gdLst/>
              <a:ahLst/>
              <a:cxnLst/>
              <a:rect l="l" t="t" r="r" b="b"/>
              <a:pathLst>
                <a:path w="2133" h="1354" extrusionOk="0">
                  <a:moveTo>
                    <a:pt x="364" y="0"/>
                  </a:moveTo>
                  <a:cubicBezTo>
                    <a:pt x="299" y="0"/>
                    <a:pt x="247" y="16"/>
                    <a:pt x="214" y="53"/>
                  </a:cubicBezTo>
                  <a:cubicBezTo>
                    <a:pt x="0" y="285"/>
                    <a:pt x="634" y="392"/>
                    <a:pt x="767" y="455"/>
                  </a:cubicBezTo>
                  <a:cubicBezTo>
                    <a:pt x="1053" y="589"/>
                    <a:pt x="1321" y="785"/>
                    <a:pt x="1517" y="1035"/>
                  </a:cubicBezTo>
                  <a:cubicBezTo>
                    <a:pt x="1517" y="1044"/>
                    <a:pt x="1526" y="1053"/>
                    <a:pt x="1535" y="1062"/>
                  </a:cubicBezTo>
                  <a:cubicBezTo>
                    <a:pt x="1606" y="1160"/>
                    <a:pt x="1677" y="1276"/>
                    <a:pt x="1784" y="1329"/>
                  </a:cubicBezTo>
                  <a:cubicBezTo>
                    <a:pt x="1820" y="1346"/>
                    <a:pt x="1855" y="1354"/>
                    <a:pt x="1888" y="1354"/>
                  </a:cubicBezTo>
                  <a:cubicBezTo>
                    <a:pt x="2028" y="1354"/>
                    <a:pt x="2133" y="1213"/>
                    <a:pt x="2097" y="1062"/>
                  </a:cubicBezTo>
                  <a:cubicBezTo>
                    <a:pt x="2079" y="963"/>
                    <a:pt x="2025" y="883"/>
                    <a:pt x="1954" y="812"/>
                  </a:cubicBezTo>
                  <a:cubicBezTo>
                    <a:pt x="1713" y="571"/>
                    <a:pt x="1490" y="401"/>
                    <a:pt x="1160" y="268"/>
                  </a:cubicBezTo>
                  <a:cubicBezTo>
                    <a:pt x="1012" y="211"/>
                    <a:pt x="605"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34"/>
            <p:cNvSpPr/>
            <p:nvPr/>
          </p:nvSpPr>
          <p:spPr>
            <a:xfrm rot="981063" flipH="1">
              <a:off x="3027117" y="4241460"/>
              <a:ext cx="36481" cy="32985"/>
            </a:xfrm>
            <a:custGeom>
              <a:avLst/>
              <a:gdLst/>
              <a:ahLst/>
              <a:cxnLst/>
              <a:rect l="l" t="t" r="r" b="b"/>
              <a:pathLst>
                <a:path w="313" h="283" extrusionOk="0">
                  <a:moveTo>
                    <a:pt x="159" y="1"/>
                  </a:moveTo>
                  <a:cubicBezTo>
                    <a:pt x="126" y="1"/>
                    <a:pt x="92" y="12"/>
                    <a:pt x="63" y="37"/>
                  </a:cubicBezTo>
                  <a:cubicBezTo>
                    <a:pt x="10" y="90"/>
                    <a:pt x="1" y="179"/>
                    <a:pt x="54" y="233"/>
                  </a:cubicBezTo>
                  <a:cubicBezTo>
                    <a:pt x="83" y="267"/>
                    <a:pt x="123" y="282"/>
                    <a:pt x="161" y="282"/>
                  </a:cubicBezTo>
                  <a:cubicBezTo>
                    <a:pt x="194" y="282"/>
                    <a:pt x="226" y="271"/>
                    <a:pt x="251" y="251"/>
                  </a:cubicBezTo>
                  <a:cubicBezTo>
                    <a:pt x="313" y="197"/>
                    <a:pt x="313" y="108"/>
                    <a:pt x="259" y="46"/>
                  </a:cubicBezTo>
                  <a:cubicBezTo>
                    <a:pt x="235" y="17"/>
                    <a:pt x="198" y="1"/>
                    <a:pt x="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68" name="Google Shape;568;p34"/>
          <p:cNvSpPr/>
          <p:nvPr/>
        </p:nvSpPr>
        <p:spPr>
          <a:xfrm rot="10800000" flipH="1">
            <a:off x="1473238" y="3740900"/>
            <a:ext cx="88800" cy="8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21"/>
                                        </p:tgtEl>
                                        <p:attrNameLst>
                                          <p:attrName>style.visibility</p:attrName>
                                        </p:attrNameLst>
                                      </p:cBhvr>
                                      <p:to>
                                        <p:strVal val="visible"/>
                                      </p:to>
                                    </p:set>
                                    <p:animEffect transition="in" filter="barn(inVertical)">
                                      <p:cBhvr>
                                        <p:cTn id="7" dur="500"/>
                                        <p:tgtEl>
                                          <p:spTgt spid="5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A0D6532D-15F8-6300-A299-17FD5EEADD08}"/>
              </a:ext>
            </a:extLst>
          </p:cNvPr>
          <p:cNvPicPr>
            <a:picLocks noChangeAspect="1"/>
          </p:cNvPicPr>
          <p:nvPr/>
        </p:nvPicPr>
        <p:blipFill>
          <a:blip r:embed="rId2"/>
          <a:stretch>
            <a:fillRect/>
          </a:stretch>
        </p:blipFill>
        <p:spPr>
          <a:xfrm>
            <a:off x="722489" y="483305"/>
            <a:ext cx="8421511" cy="4176889"/>
          </a:xfrm>
          <a:prstGeom prst="rect">
            <a:avLst/>
          </a:prstGeom>
        </p:spPr>
      </p:pic>
    </p:spTree>
    <p:extLst>
      <p:ext uri="{BB962C8B-B14F-4D97-AF65-F5344CB8AC3E}">
        <p14:creationId xmlns:p14="http://schemas.microsoft.com/office/powerpoint/2010/main" val="3176986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56039-D2EF-3D1A-A18C-07216391B4C5}"/>
              </a:ext>
            </a:extLst>
          </p:cNvPr>
          <p:cNvSpPr>
            <a:spLocks noGrp="1"/>
          </p:cNvSpPr>
          <p:nvPr>
            <p:ph type="ctrTitle"/>
          </p:nvPr>
        </p:nvSpPr>
        <p:spPr>
          <a:xfrm>
            <a:off x="338668" y="189544"/>
            <a:ext cx="7665154" cy="679700"/>
          </a:xfrm>
        </p:spPr>
        <p:txBody>
          <a:bodyPr/>
          <a:lstStyle/>
          <a:p>
            <a:r>
              <a:rPr lang="en-US" sz="3200" b="1" dirty="0">
                <a:latin typeface="Calibri" panose="020F0502020204030204" pitchFamily="34" charset="0"/>
                <a:ea typeface="Calibri" panose="020F0502020204030204" pitchFamily="34" charset="0"/>
                <a:cs typeface="Calibri" panose="020F0502020204030204" pitchFamily="34" charset="0"/>
              </a:rPr>
              <a:t>AWS S3 DATA RETRIEVAL</a:t>
            </a:r>
          </a:p>
        </p:txBody>
      </p:sp>
      <p:sp>
        <p:nvSpPr>
          <p:cNvPr id="3" name="Text Placeholder 2">
            <a:extLst>
              <a:ext uri="{FF2B5EF4-FFF2-40B4-BE49-F238E27FC236}">
                <a16:creationId xmlns:a16="http://schemas.microsoft.com/office/drawing/2014/main" id="{F966ACFE-DEDF-C21E-6748-EACE3371147B}"/>
              </a:ext>
            </a:extLst>
          </p:cNvPr>
          <p:cNvSpPr>
            <a:spLocks noGrp="1"/>
          </p:cNvSpPr>
          <p:nvPr>
            <p:ph type="body" idx="1"/>
          </p:nvPr>
        </p:nvSpPr>
        <p:spPr>
          <a:xfrm>
            <a:off x="338668" y="529394"/>
            <a:ext cx="7969954" cy="2460000"/>
          </a:xfrm>
        </p:spPr>
        <p:txBody>
          <a:bodyPr/>
          <a:lstStyle/>
          <a:p>
            <a:pPr marL="139700" indent="0">
              <a:buNone/>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139700" indent="0">
              <a:buNone/>
            </a:pPr>
            <a:r>
              <a:rPr lang="en-US" sz="1600" b="1" dirty="0">
                <a:latin typeface="Calibri" panose="020F0502020204030204" pitchFamily="34" charset="0"/>
                <a:ea typeface="Calibri" panose="020F0502020204030204" pitchFamily="34" charset="0"/>
                <a:cs typeface="Calibri" panose="020F0502020204030204" pitchFamily="34" charset="0"/>
              </a:rPr>
              <a:t>AWS S3 Client Creation:</a:t>
            </a:r>
          </a:p>
          <a:p>
            <a:pPr marL="139700" indent="0">
              <a:buNone/>
            </a:pPr>
            <a:r>
              <a:rPr lang="en-US" sz="1600" dirty="0">
                <a:latin typeface="Calibri" panose="020F0502020204030204" pitchFamily="34" charset="0"/>
                <a:ea typeface="Calibri" panose="020F0502020204030204" pitchFamily="34" charset="0"/>
                <a:cs typeface="Calibri" panose="020F0502020204030204" pitchFamily="34" charset="0"/>
              </a:rPr>
              <a:t>An AWS S3 client is created using the provided AWS credentials (access key and secret key).</a:t>
            </a:r>
          </a:p>
          <a:p>
            <a:pPr marL="139700" indent="0">
              <a:buNone/>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139700" indent="0">
              <a:buNone/>
            </a:pPr>
            <a:r>
              <a:rPr lang="en-US" sz="1600" b="1" dirty="0">
                <a:latin typeface="Calibri" panose="020F0502020204030204" pitchFamily="34" charset="0"/>
                <a:ea typeface="Calibri" panose="020F0502020204030204" pitchFamily="34" charset="0"/>
                <a:cs typeface="Calibri" panose="020F0502020204030204" pitchFamily="34" charset="0"/>
              </a:rPr>
              <a:t>Object Retrieval from S3:</a:t>
            </a:r>
          </a:p>
          <a:p>
            <a:pPr marL="139700" indent="0">
              <a:buNone/>
            </a:pPr>
            <a:r>
              <a:rPr lang="en-US" sz="1600" dirty="0">
                <a:latin typeface="Calibri" panose="020F0502020204030204" pitchFamily="34" charset="0"/>
                <a:ea typeface="Calibri" panose="020F0502020204030204" pitchFamily="34" charset="0"/>
                <a:cs typeface="Calibri" panose="020F0502020204030204" pitchFamily="34" charset="0"/>
              </a:rPr>
              <a:t>The code attempts to retrieve the specified CSV file (s3_key) from the S3 bucket (s3_bucket).</a:t>
            </a:r>
          </a:p>
          <a:p>
            <a:pPr marL="139700" indent="0">
              <a:buNone/>
            </a:pPr>
            <a:r>
              <a:rPr lang="en-US" sz="1600" dirty="0">
                <a:latin typeface="Calibri" panose="020F0502020204030204" pitchFamily="34" charset="0"/>
                <a:ea typeface="Calibri" panose="020F0502020204030204" pitchFamily="34" charset="0"/>
                <a:cs typeface="Calibri" panose="020F0502020204030204" pitchFamily="34" charset="0"/>
              </a:rPr>
              <a:t>If successful, the CSV data is read into a Pandas </a:t>
            </a:r>
            <a:r>
              <a:rPr lang="en-US" sz="1600" dirty="0" err="1">
                <a:latin typeface="Calibri" panose="020F0502020204030204" pitchFamily="34" charset="0"/>
                <a:ea typeface="Calibri" panose="020F0502020204030204" pitchFamily="34" charset="0"/>
                <a:cs typeface="Calibri" panose="020F0502020204030204" pitchFamily="34" charset="0"/>
              </a:rPr>
              <a:t>DataFrame</a:t>
            </a:r>
            <a:r>
              <a:rPr lang="en-US" sz="1600" dirty="0">
                <a:latin typeface="Calibri" panose="020F0502020204030204" pitchFamily="34" charset="0"/>
                <a:ea typeface="Calibri" panose="020F0502020204030204" pitchFamily="34" charset="0"/>
                <a:cs typeface="Calibri" panose="020F0502020204030204" pitchFamily="34" charset="0"/>
              </a:rPr>
              <a:t> (</a:t>
            </a:r>
            <a:r>
              <a:rPr lang="en-US" sz="1600" dirty="0" err="1">
                <a:latin typeface="Calibri" panose="020F0502020204030204" pitchFamily="34" charset="0"/>
                <a:ea typeface="Calibri" panose="020F0502020204030204" pitchFamily="34" charset="0"/>
                <a:cs typeface="Calibri" panose="020F0502020204030204" pitchFamily="34" charset="0"/>
              </a:rPr>
              <a:t>df</a:t>
            </a:r>
            <a:r>
              <a:rPr lang="en-US" sz="1600" dirty="0">
                <a:latin typeface="Calibri" panose="020F0502020204030204" pitchFamily="34" charset="0"/>
                <a:ea typeface="Calibri" panose="020F0502020204030204" pitchFamily="34" charset="0"/>
                <a:cs typeface="Calibri" panose="020F0502020204030204" pitchFamily="34" charset="0"/>
              </a:rPr>
              <a:t>).</a:t>
            </a:r>
          </a:p>
          <a:p>
            <a:pPr marL="139700" indent="0">
              <a:buNone/>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139700" indent="0">
              <a:buNone/>
            </a:pPr>
            <a:r>
              <a:rPr lang="en-US" sz="1600" b="1" dirty="0">
                <a:latin typeface="Calibri" panose="020F0502020204030204" pitchFamily="34" charset="0"/>
                <a:ea typeface="Calibri" panose="020F0502020204030204" pitchFamily="34" charset="0"/>
                <a:cs typeface="Calibri" panose="020F0502020204030204" pitchFamily="34" charset="0"/>
              </a:rPr>
              <a:t>Display </a:t>
            </a:r>
            <a:r>
              <a:rPr lang="en-US" sz="1600" b="1" dirty="0" err="1">
                <a:latin typeface="Calibri" panose="020F0502020204030204" pitchFamily="34" charset="0"/>
                <a:ea typeface="Calibri" panose="020F0502020204030204" pitchFamily="34" charset="0"/>
                <a:cs typeface="Calibri" panose="020F0502020204030204" pitchFamily="34" charset="0"/>
              </a:rPr>
              <a:t>DataFrame</a:t>
            </a:r>
            <a:r>
              <a:rPr lang="en-US" sz="1600" b="1" dirty="0">
                <a:latin typeface="Calibri" panose="020F0502020204030204" pitchFamily="34" charset="0"/>
                <a:ea typeface="Calibri" panose="020F0502020204030204" pitchFamily="34" charset="0"/>
                <a:cs typeface="Calibri" panose="020F0502020204030204" pitchFamily="34" charset="0"/>
              </a:rPr>
              <a:t> Columns:</a:t>
            </a:r>
          </a:p>
          <a:p>
            <a:pPr marL="139700" indent="0">
              <a:buNone/>
            </a:pPr>
            <a:r>
              <a:rPr lang="en-US" sz="1600" dirty="0">
                <a:latin typeface="Calibri" panose="020F0502020204030204" pitchFamily="34" charset="0"/>
                <a:ea typeface="Calibri" panose="020F0502020204030204" pitchFamily="34" charset="0"/>
                <a:cs typeface="Calibri" panose="020F0502020204030204" pitchFamily="34" charset="0"/>
              </a:rPr>
              <a:t>The columns of the </a:t>
            </a:r>
            <a:r>
              <a:rPr lang="en-US" sz="1600" dirty="0" err="1">
                <a:latin typeface="Calibri" panose="020F0502020204030204" pitchFamily="34" charset="0"/>
                <a:ea typeface="Calibri" panose="020F0502020204030204" pitchFamily="34" charset="0"/>
                <a:cs typeface="Calibri" panose="020F0502020204030204" pitchFamily="34" charset="0"/>
              </a:rPr>
              <a:t>DataFrame</a:t>
            </a:r>
            <a:r>
              <a:rPr lang="en-US" sz="1600" dirty="0">
                <a:latin typeface="Calibri" panose="020F0502020204030204" pitchFamily="34" charset="0"/>
                <a:ea typeface="Calibri" panose="020F0502020204030204" pitchFamily="34" charset="0"/>
                <a:cs typeface="Calibri" panose="020F0502020204030204" pitchFamily="34" charset="0"/>
              </a:rPr>
              <a:t> are printed to provide a quick overview of the retrieved data structure.</a:t>
            </a:r>
          </a:p>
          <a:p>
            <a:pPr marL="139700" indent="0">
              <a:buNone/>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139700" indent="0">
              <a:buNone/>
            </a:pPr>
            <a:r>
              <a:rPr lang="en-US" sz="1600" b="1" dirty="0">
                <a:latin typeface="Calibri" panose="020F0502020204030204" pitchFamily="34" charset="0"/>
                <a:ea typeface="Calibri" panose="020F0502020204030204" pitchFamily="34" charset="0"/>
                <a:cs typeface="Calibri" panose="020F0502020204030204" pitchFamily="34" charset="0"/>
              </a:rPr>
              <a:t>Exception Handling:</a:t>
            </a:r>
          </a:p>
          <a:p>
            <a:pPr marL="139700" indent="0">
              <a:buNone/>
            </a:pPr>
            <a:r>
              <a:rPr lang="en-US" sz="1600" dirty="0">
                <a:latin typeface="Calibri" panose="020F0502020204030204" pitchFamily="34" charset="0"/>
                <a:ea typeface="Calibri" panose="020F0502020204030204" pitchFamily="34" charset="0"/>
                <a:cs typeface="Calibri" panose="020F0502020204030204" pitchFamily="34" charset="0"/>
              </a:rPr>
              <a:t>The code includes exception handling to manage potential errors during the S3 data retrieval process.</a:t>
            </a:r>
          </a:p>
        </p:txBody>
      </p:sp>
    </p:spTree>
    <p:extLst>
      <p:ext uri="{BB962C8B-B14F-4D97-AF65-F5344CB8AC3E}">
        <p14:creationId xmlns:p14="http://schemas.microsoft.com/office/powerpoint/2010/main" val="5707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circle(in)">
                                      <p:cBhvr>
                                        <p:cTn id="22" dur="20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circle(in)">
                                      <p:cBhvr>
                                        <p:cTn id="27" dur="20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circle(in)">
                                      <p:cBhvr>
                                        <p:cTn id="32" dur="20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circle(in)">
                                      <p:cBhvr>
                                        <p:cTn id="37" dur="20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grpId="0"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circle(in)">
                                      <p:cBhvr>
                                        <p:cTn id="42" dur="20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grpId="0"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animEffect transition="in" filter="circle(in)">
                                      <p:cBhvr>
                                        <p:cTn id="47" dur="2000"/>
                                        <p:tgtEl>
                                          <p:spTgt spid="3">
                                            <p:txEl>
                                              <p:pRg st="11" end="1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6" presetClass="entr" presetSubtype="16" fill="hold" grpId="0" nodeType="clickEffect">
                                  <p:stCondLst>
                                    <p:cond delay="0"/>
                                  </p:stCondLst>
                                  <p:childTnLst>
                                    <p:set>
                                      <p:cBhvr>
                                        <p:cTn id="51" dur="1" fill="hold">
                                          <p:stCondLst>
                                            <p:cond delay="0"/>
                                          </p:stCondLst>
                                        </p:cTn>
                                        <p:tgtEl>
                                          <p:spTgt spid="3">
                                            <p:txEl>
                                              <p:pRg st="12" end="12"/>
                                            </p:txEl>
                                          </p:spTgt>
                                        </p:tgtEl>
                                        <p:attrNameLst>
                                          <p:attrName>style.visibility</p:attrName>
                                        </p:attrNameLst>
                                      </p:cBhvr>
                                      <p:to>
                                        <p:strVal val="visible"/>
                                      </p:to>
                                    </p:set>
                                    <p:animEffect transition="in" filter="circle(in)">
                                      <p:cBhvr>
                                        <p:cTn id="52" dur="20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omputer code with text&#10;&#10;Description automatically generated">
            <a:extLst>
              <a:ext uri="{FF2B5EF4-FFF2-40B4-BE49-F238E27FC236}">
                <a16:creationId xmlns:a16="http://schemas.microsoft.com/office/drawing/2014/main" id="{15D404E1-F56D-D233-DCEF-4561B55A7447}"/>
              </a:ext>
            </a:extLst>
          </p:cNvPr>
          <p:cNvPicPr>
            <a:picLocks noChangeAspect="1"/>
          </p:cNvPicPr>
          <p:nvPr/>
        </p:nvPicPr>
        <p:blipFill>
          <a:blip r:embed="rId2"/>
          <a:stretch>
            <a:fillRect/>
          </a:stretch>
        </p:blipFill>
        <p:spPr>
          <a:xfrm>
            <a:off x="70338" y="3214954"/>
            <a:ext cx="9003324" cy="1837692"/>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D6B3620E-F7CF-B948-BA4E-FA669935A6F8}"/>
              </a:ext>
            </a:extLst>
          </p:cNvPr>
          <p:cNvPicPr>
            <a:picLocks noChangeAspect="1"/>
          </p:cNvPicPr>
          <p:nvPr/>
        </p:nvPicPr>
        <p:blipFill>
          <a:blip r:embed="rId3"/>
          <a:stretch>
            <a:fillRect/>
          </a:stretch>
        </p:blipFill>
        <p:spPr>
          <a:xfrm>
            <a:off x="0" y="0"/>
            <a:ext cx="9144000" cy="3050831"/>
          </a:xfrm>
          <a:prstGeom prst="rect">
            <a:avLst/>
          </a:prstGeom>
        </p:spPr>
      </p:pic>
    </p:spTree>
    <p:extLst>
      <p:ext uri="{BB962C8B-B14F-4D97-AF65-F5344CB8AC3E}">
        <p14:creationId xmlns:p14="http://schemas.microsoft.com/office/powerpoint/2010/main" val="3928245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31E64-A510-3051-8FCC-28C0CC968720}"/>
              </a:ext>
            </a:extLst>
          </p:cNvPr>
          <p:cNvSpPr>
            <a:spLocks noGrp="1"/>
          </p:cNvSpPr>
          <p:nvPr>
            <p:ph type="ctrTitle"/>
          </p:nvPr>
        </p:nvSpPr>
        <p:spPr>
          <a:xfrm>
            <a:off x="440268" y="539500"/>
            <a:ext cx="7947376" cy="1146900"/>
          </a:xfrm>
        </p:spPr>
        <p:txBody>
          <a:bodyPr/>
          <a:lstStyle/>
          <a:p>
            <a:br>
              <a:rPr lang="en-US" b="1" i="0" dirty="0">
                <a:effectLst/>
                <a:latin typeface="Söhne"/>
              </a:rPr>
            </a:br>
            <a:endParaRPr lang="en-US" dirty="0"/>
          </a:p>
        </p:txBody>
      </p:sp>
      <p:sp>
        <p:nvSpPr>
          <p:cNvPr id="3" name="Text Placeholder 2">
            <a:extLst>
              <a:ext uri="{FF2B5EF4-FFF2-40B4-BE49-F238E27FC236}">
                <a16:creationId xmlns:a16="http://schemas.microsoft.com/office/drawing/2014/main" id="{22D2D6BD-4536-AC95-3E06-FEB5A8495517}"/>
              </a:ext>
            </a:extLst>
          </p:cNvPr>
          <p:cNvSpPr>
            <a:spLocks noGrp="1"/>
          </p:cNvSpPr>
          <p:nvPr>
            <p:ph type="body" idx="1"/>
          </p:nvPr>
        </p:nvSpPr>
        <p:spPr>
          <a:xfrm>
            <a:off x="0" y="0"/>
            <a:ext cx="8819111" cy="5143500"/>
          </a:xfrm>
        </p:spPr>
        <p:txBody>
          <a:bodyPr/>
          <a:lstStyle/>
          <a:p>
            <a:r>
              <a:rPr lang="en-US" sz="1400" b="1" dirty="0">
                <a:latin typeface="Calibri" panose="020F0502020204030204" pitchFamily="34" charset="0"/>
                <a:ea typeface="Calibri" panose="020F0502020204030204" pitchFamily="34" charset="0"/>
                <a:cs typeface="Calibri" panose="020F0502020204030204" pitchFamily="34" charset="0"/>
              </a:rPr>
              <a:t>Importing Necessary Libraries:</a:t>
            </a:r>
          </a:p>
          <a:p>
            <a:r>
              <a:rPr lang="en-US" sz="1400" dirty="0">
                <a:latin typeface="Calibri" panose="020F0502020204030204" pitchFamily="34" charset="0"/>
                <a:ea typeface="Calibri" panose="020F0502020204030204" pitchFamily="34" charset="0"/>
                <a:cs typeface="Calibri" panose="020F0502020204030204" pitchFamily="34" charset="0"/>
              </a:rPr>
              <a:t>I started by importing the pandas library, a powerful tool for data manipulation and analysis in Python.</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b="1" dirty="0">
                <a:latin typeface="Calibri" panose="020F0502020204030204" pitchFamily="34" charset="0"/>
                <a:ea typeface="Calibri" panose="020F0502020204030204" pitchFamily="34" charset="0"/>
                <a:cs typeface="Calibri" panose="020F0502020204030204" pitchFamily="34" charset="0"/>
              </a:rPr>
              <a:t>Reading Data from CSV File:</a:t>
            </a:r>
          </a:p>
          <a:p>
            <a:r>
              <a:rPr lang="en-US" sz="1400" dirty="0">
                <a:latin typeface="Calibri" panose="020F0502020204030204" pitchFamily="34" charset="0"/>
                <a:ea typeface="Calibri" panose="020F0502020204030204" pitchFamily="34" charset="0"/>
                <a:cs typeface="Calibri" panose="020F0502020204030204" pitchFamily="34" charset="0"/>
              </a:rPr>
              <a:t>The </a:t>
            </a:r>
            <a:r>
              <a:rPr lang="en-US" sz="1400" dirty="0" err="1">
                <a:latin typeface="Calibri" panose="020F0502020204030204" pitchFamily="34" charset="0"/>
                <a:ea typeface="Calibri" panose="020F0502020204030204" pitchFamily="34" charset="0"/>
                <a:cs typeface="Calibri" panose="020F0502020204030204" pitchFamily="34" charset="0"/>
              </a:rPr>
              <a:t>pd.read_csv</a:t>
            </a:r>
            <a:r>
              <a:rPr lang="en-US" sz="1400" dirty="0">
                <a:latin typeface="Calibri" panose="020F0502020204030204" pitchFamily="34" charset="0"/>
                <a:ea typeface="Calibri" panose="020F0502020204030204" pitchFamily="34" charset="0"/>
                <a:cs typeface="Calibri" panose="020F0502020204030204" pitchFamily="34" charset="0"/>
              </a:rPr>
              <a:t> function is used to read the dataset into a Pandas </a:t>
            </a:r>
            <a:r>
              <a:rPr lang="en-US" sz="1400" dirty="0" err="1">
                <a:latin typeface="Calibri" panose="020F0502020204030204" pitchFamily="34" charset="0"/>
                <a:ea typeface="Calibri" panose="020F0502020204030204" pitchFamily="34" charset="0"/>
                <a:cs typeface="Calibri" panose="020F0502020204030204" pitchFamily="34" charset="0"/>
              </a:rPr>
              <a:t>DataFrame</a:t>
            </a:r>
            <a:r>
              <a:rPr lang="en-US" sz="1400" dirty="0">
                <a:latin typeface="Calibri" panose="020F0502020204030204" pitchFamily="34" charset="0"/>
                <a:ea typeface="Calibri" panose="020F0502020204030204" pitchFamily="34" charset="0"/>
                <a:cs typeface="Calibri" panose="020F0502020204030204" pitchFamily="34" charset="0"/>
              </a:rPr>
              <a:t>. This </a:t>
            </a:r>
            <a:r>
              <a:rPr lang="en-US" sz="1400" dirty="0" err="1">
                <a:latin typeface="Calibri" panose="020F0502020204030204" pitchFamily="34" charset="0"/>
                <a:ea typeface="Calibri" panose="020F0502020204030204" pitchFamily="34" charset="0"/>
                <a:cs typeface="Calibri" panose="020F0502020204030204" pitchFamily="34" charset="0"/>
              </a:rPr>
              <a:t>DataFrame</a:t>
            </a:r>
            <a:r>
              <a:rPr lang="en-US" sz="1400" dirty="0">
                <a:latin typeface="Calibri" panose="020F0502020204030204" pitchFamily="34" charset="0"/>
                <a:ea typeface="Calibri" panose="020F0502020204030204" pitchFamily="34" charset="0"/>
                <a:cs typeface="Calibri" panose="020F0502020204030204" pitchFamily="34" charset="0"/>
              </a:rPr>
              <a:t> (</a:t>
            </a:r>
            <a:r>
              <a:rPr lang="en-US" sz="1400" dirty="0" err="1">
                <a:latin typeface="Calibri" panose="020F0502020204030204" pitchFamily="34" charset="0"/>
                <a:ea typeface="Calibri" panose="020F0502020204030204" pitchFamily="34" charset="0"/>
                <a:cs typeface="Calibri" panose="020F0502020204030204" pitchFamily="34" charset="0"/>
              </a:rPr>
              <a:t>df</a:t>
            </a:r>
            <a:r>
              <a:rPr lang="en-US" sz="1400" dirty="0">
                <a:latin typeface="Calibri" panose="020F0502020204030204" pitchFamily="34" charset="0"/>
                <a:ea typeface="Calibri" panose="020F0502020204030204" pitchFamily="34" charset="0"/>
                <a:cs typeface="Calibri" panose="020F0502020204030204" pitchFamily="34" charset="0"/>
              </a:rPr>
              <a:t>) contains information about water fluoridation, including postal codes and fluoride content.</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b="1" dirty="0">
                <a:latin typeface="Calibri" panose="020F0502020204030204" pitchFamily="34" charset="0"/>
                <a:ea typeface="Calibri" panose="020F0502020204030204" pitchFamily="34" charset="0"/>
                <a:cs typeface="Calibri" panose="020F0502020204030204" pitchFamily="34" charset="0"/>
              </a:rPr>
              <a:t>User Input:</a:t>
            </a:r>
          </a:p>
          <a:p>
            <a:r>
              <a:rPr lang="en-US" sz="1400" dirty="0">
                <a:latin typeface="Calibri" panose="020F0502020204030204" pitchFamily="34" charset="0"/>
                <a:ea typeface="Calibri" panose="020F0502020204030204" pitchFamily="34" charset="0"/>
                <a:cs typeface="Calibri" panose="020F0502020204030204" pitchFamily="34" charset="0"/>
              </a:rPr>
              <a:t>I prompt the user to enter their postal code, age, gender using the input function.</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b="1" dirty="0">
                <a:latin typeface="Calibri" panose="020F0502020204030204" pitchFamily="34" charset="0"/>
                <a:ea typeface="Calibri" panose="020F0502020204030204" pitchFamily="34" charset="0"/>
                <a:cs typeface="Calibri" panose="020F0502020204030204" pitchFamily="34" charset="0"/>
              </a:rPr>
              <a:t>Data Filtering:</a:t>
            </a:r>
          </a:p>
          <a:p>
            <a:r>
              <a:rPr lang="en-US" sz="1400" dirty="0">
                <a:latin typeface="Calibri" panose="020F0502020204030204" pitchFamily="34" charset="0"/>
                <a:ea typeface="Calibri" panose="020F0502020204030204" pitchFamily="34" charset="0"/>
                <a:cs typeface="Calibri" panose="020F0502020204030204" pitchFamily="34" charset="0"/>
              </a:rPr>
              <a:t>The </a:t>
            </a:r>
            <a:r>
              <a:rPr lang="en-US" sz="1400" dirty="0" err="1">
                <a:latin typeface="Calibri" panose="020F0502020204030204" pitchFamily="34" charset="0"/>
                <a:ea typeface="Calibri" panose="020F0502020204030204" pitchFamily="34" charset="0"/>
                <a:cs typeface="Calibri" panose="020F0502020204030204" pitchFamily="34" charset="0"/>
              </a:rPr>
              <a:t>DataFrame</a:t>
            </a:r>
            <a:r>
              <a:rPr lang="en-US" sz="1400" dirty="0">
                <a:latin typeface="Calibri" panose="020F0502020204030204" pitchFamily="34" charset="0"/>
                <a:ea typeface="Calibri" panose="020F0502020204030204" pitchFamily="34" charset="0"/>
                <a:cs typeface="Calibri" panose="020F0502020204030204" pitchFamily="34" charset="0"/>
              </a:rPr>
              <a:t> is filtered based on the user-provided postal code. The line </a:t>
            </a:r>
            <a:r>
              <a:rPr lang="en-US" sz="1400" dirty="0" err="1">
                <a:latin typeface="Calibri" panose="020F0502020204030204" pitchFamily="34" charset="0"/>
                <a:ea typeface="Calibri" panose="020F0502020204030204" pitchFamily="34" charset="0"/>
                <a:cs typeface="Calibri" panose="020F0502020204030204" pitchFamily="34" charset="0"/>
              </a:rPr>
              <a:t>postal_code</a:t>
            </a:r>
            <a:r>
              <a:rPr lang="en-US" sz="1400" dirty="0">
                <a:latin typeface="Calibri" panose="020F0502020204030204" pitchFamily="34" charset="0"/>
                <a:ea typeface="Calibri" panose="020F0502020204030204" pitchFamily="34" charset="0"/>
                <a:cs typeface="Calibri" panose="020F0502020204030204" pitchFamily="34" charset="0"/>
              </a:rPr>
              <a:t> = </a:t>
            </a:r>
            <a:r>
              <a:rPr lang="en-US" sz="1400" dirty="0" err="1">
                <a:latin typeface="Calibri" panose="020F0502020204030204" pitchFamily="34" charset="0"/>
                <a:ea typeface="Calibri" panose="020F0502020204030204" pitchFamily="34" charset="0"/>
                <a:cs typeface="Calibri" panose="020F0502020204030204" pitchFamily="34" charset="0"/>
              </a:rPr>
              <a:t>df</a:t>
            </a:r>
            <a:r>
              <a:rPr lang="en-US" sz="1400" dirty="0">
                <a:latin typeface="Calibri" panose="020F0502020204030204" pitchFamily="34" charset="0"/>
                <a:ea typeface="Calibri" panose="020F0502020204030204" pitchFamily="34" charset="0"/>
                <a:cs typeface="Calibri" panose="020F0502020204030204" pitchFamily="34" charset="0"/>
              </a:rPr>
              <a:t>[</a:t>
            </a:r>
            <a:r>
              <a:rPr lang="en-US" sz="1400" dirty="0" err="1">
                <a:latin typeface="Calibri" panose="020F0502020204030204" pitchFamily="34" charset="0"/>
                <a:ea typeface="Calibri" panose="020F0502020204030204" pitchFamily="34" charset="0"/>
                <a:cs typeface="Calibri" panose="020F0502020204030204" pitchFamily="34" charset="0"/>
              </a:rPr>
              <a:t>df</a:t>
            </a:r>
            <a:r>
              <a:rPr lang="en-US" sz="1400" dirty="0">
                <a:latin typeface="Calibri" panose="020F0502020204030204" pitchFamily="34" charset="0"/>
                <a:ea typeface="Calibri" panose="020F0502020204030204" pitchFamily="34" charset="0"/>
                <a:cs typeface="Calibri" panose="020F0502020204030204" pitchFamily="34" charset="0"/>
              </a:rPr>
              <a:t>['postal Code'] == int(</a:t>
            </a:r>
            <a:r>
              <a:rPr lang="en-US" sz="1400" dirty="0" err="1">
                <a:latin typeface="Calibri" panose="020F0502020204030204" pitchFamily="34" charset="0"/>
                <a:ea typeface="Calibri" panose="020F0502020204030204" pitchFamily="34" charset="0"/>
                <a:cs typeface="Calibri" panose="020F0502020204030204" pitchFamily="34" charset="0"/>
              </a:rPr>
              <a:t>postal_code</a:t>
            </a:r>
            <a:r>
              <a:rPr lang="en-US" sz="1400" dirty="0">
                <a:latin typeface="Calibri" panose="020F0502020204030204" pitchFamily="34" charset="0"/>
                <a:ea typeface="Calibri" panose="020F0502020204030204" pitchFamily="34" charset="0"/>
                <a:cs typeface="Calibri" panose="020F0502020204030204" pitchFamily="34" charset="0"/>
              </a:rPr>
              <a:t>)] selects the row(s) that match the entered postal code.</a:t>
            </a:r>
          </a:p>
          <a:p>
            <a:endParaRPr lang="en-US" sz="1400" b="1" dirty="0">
              <a:latin typeface="Calibri" panose="020F0502020204030204" pitchFamily="34" charset="0"/>
              <a:ea typeface="Calibri" panose="020F0502020204030204" pitchFamily="34" charset="0"/>
              <a:cs typeface="Calibri" panose="020F0502020204030204" pitchFamily="34" charset="0"/>
            </a:endParaRPr>
          </a:p>
          <a:p>
            <a:r>
              <a:rPr lang="en-US" sz="1400" b="1" dirty="0">
                <a:latin typeface="Calibri" panose="020F0502020204030204" pitchFamily="34" charset="0"/>
                <a:ea typeface="Calibri" panose="020F0502020204030204" pitchFamily="34" charset="0"/>
                <a:cs typeface="Calibri" panose="020F0502020204030204" pitchFamily="34" charset="0"/>
              </a:rPr>
              <a:t>Displaying Fluoride Content:</a:t>
            </a:r>
          </a:p>
          <a:p>
            <a:r>
              <a:rPr lang="en-US" sz="1400" dirty="0">
                <a:latin typeface="Calibri" panose="020F0502020204030204" pitchFamily="34" charset="0"/>
                <a:ea typeface="Calibri" panose="020F0502020204030204" pitchFamily="34" charset="0"/>
                <a:cs typeface="Calibri" panose="020F0502020204030204" pitchFamily="34" charset="0"/>
              </a:rPr>
              <a:t>To check if the filtered </a:t>
            </a:r>
            <a:r>
              <a:rPr lang="en-US" sz="1400" dirty="0" err="1">
                <a:latin typeface="Calibri" panose="020F0502020204030204" pitchFamily="34" charset="0"/>
                <a:ea typeface="Calibri" panose="020F0502020204030204" pitchFamily="34" charset="0"/>
                <a:cs typeface="Calibri" panose="020F0502020204030204" pitchFamily="34" charset="0"/>
              </a:rPr>
              <a:t>DataFrame</a:t>
            </a:r>
            <a:r>
              <a:rPr lang="en-US" sz="1400" dirty="0">
                <a:latin typeface="Calibri" panose="020F0502020204030204" pitchFamily="34" charset="0"/>
                <a:ea typeface="Calibri" panose="020F0502020204030204" pitchFamily="34" charset="0"/>
                <a:cs typeface="Calibri" panose="020F0502020204030204" pitchFamily="34" charset="0"/>
              </a:rPr>
              <a:t> (</a:t>
            </a:r>
            <a:r>
              <a:rPr lang="en-US" sz="1400" dirty="0" err="1">
                <a:latin typeface="Calibri" panose="020F0502020204030204" pitchFamily="34" charset="0"/>
                <a:ea typeface="Calibri" panose="020F0502020204030204" pitchFamily="34" charset="0"/>
                <a:cs typeface="Calibri" panose="020F0502020204030204" pitchFamily="34" charset="0"/>
              </a:rPr>
              <a:t>postal_code</a:t>
            </a:r>
            <a:r>
              <a:rPr lang="en-US" sz="1400" dirty="0">
                <a:latin typeface="Calibri" panose="020F0502020204030204" pitchFamily="34" charset="0"/>
                <a:ea typeface="Calibri" panose="020F0502020204030204" pitchFamily="34" charset="0"/>
                <a:cs typeface="Calibri" panose="020F0502020204030204" pitchFamily="34" charset="0"/>
              </a:rPr>
              <a:t>) is not empty, indicating that data is available for the entered postal code.</a:t>
            </a:r>
          </a:p>
          <a:p>
            <a:r>
              <a:rPr lang="en-US" sz="1400" dirty="0">
                <a:latin typeface="Calibri" panose="020F0502020204030204" pitchFamily="34" charset="0"/>
                <a:ea typeface="Calibri" panose="020F0502020204030204" pitchFamily="34" charset="0"/>
                <a:cs typeface="Calibri" panose="020F0502020204030204" pitchFamily="34" charset="0"/>
              </a:rPr>
              <a:t>If data is available,  extract the fluoride content for the specified postal code using </a:t>
            </a:r>
            <a:r>
              <a:rPr lang="en-US" sz="1400" dirty="0" err="1">
                <a:latin typeface="Calibri" panose="020F0502020204030204" pitchFamily="34" charset="0"/>
                <a:ea typeface="Calibri" panose="020F0502020204030204" pitchFamily="34" charset="0"/>
                <a:cs typeface="Calibri" panose="020F0502020204030204" pitchFamily="34" charset="0"/>
              </a:rPr>
              <a:t>postal_code</a:t>
            </a:r>
            <a:r>
              <a:rPr lang="en-US" sz="1400" dirty="0">
                <a:latin typeface="Calibri" panose="020F0502020204030204" pitchFamily="34" charset="0"/>
                <a:ea typeface="Calibri" panose="020F0502020204030204" pitchFamily="34" charset="0"/>
                <a:cs typeface="Calibri" panose="020F0502020204030204" pitchFamily="34" charset="0"/>
              </a:rPr>
              <a:t>['fluoride Content'].values[0].</a:t>
            </a:r>
          </a:p>
          <a:p>
            <a:r>
              <a:rPr lang="en-US" sz="1400" dirty="0">
                <a:latin typeface="Calibri" panose="020F0502020204030204" pitchFamily="34" charset="0"/>
                <a:ea typeface="Calibri" panose="020F0502020204030204" pitchFamily="34" charset="0"/>
                <a:cs typeface="Calibri" panose="020F0502020204030204" pitchFamily="34" charset="0"/>
              </a:rPr>
              <a:t>The fluoride content is then printed to the console.</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b="1" dirty="0">
                <a:latin typeface="Calibri" panose="020F0502020204030204" pitchFamily="34" charset="0"/>
                <a:ea typeface="Calibri" panose="020F0502020204030204" pitchFamily="34" charset="0"/>
                <a:cs typeface="Calibri" panose="020F0502020204030204" pitchFamily="34" charset="0"/>
              </a:rPr>
              <a:t>Handling No Data Scenario:</a:t>
            </a:r>
          </a:p>
          <a:p>
            <a:r>
              <a:rPr lang="en-US" sz="1400" dirty="0">
                <a:latin typeface="Calibri" panose="020F0502020204030204" pitchFamily="34" charset="0"/>
                <a:ea typeface="Calibri" panose="020F0502020204030204" pitchFamily="34" charset="0"/>
                <a:cs typeface="Calibri" panose="020F0502020204030204" pitchFamily="34" charset="0"/>
              </a:rPr>
              <a:t>If the filtered </a:t>
            </a:r>
            <a:r>
              <a:rPr lang="en-US" sz="1400" dirty="0" err="1">
                <a:latin typeface="Calibri" panose="020F0502020204030204" pitchFamily="34" charset="0"/>
                <a:ea typeface="Calibri" panose="020F0502020204030204" pitchFamily="34" charset="0"/>
                <a:cs typeface="Calibri" panose="020F0502020204030204" pitchFamily="34" charset="0"/>
              </a:rPr>
              <a:t>DataFrame</a:t>
            </a:r>
            <a:r>
              <a:rPr lang="en-US" sz="1400" dirty="0">
                <a:latin typeface="Calibri" panose="020F0502020204030204" pitchFamily="34" charset="0"/>
                <a:ea typeface="Calibri" panose="020F0502020204030204" pitchFamily="34" charset="0"/>
                <a:cs typeface="Calibri" panose="020F0502020204030204" pitchFamily="34" charset="0"/>
              </a:rPr>
              <a:t> is empty,  inform the user that there is no data available for the entered postal code.</a:t>
            </a:r>
          </a:p>
        </p:txBody>
      </p:sp>
    </p:spTree>
    <p:extLst>
      <p:ext uri="{BB962C8B-B14F-4D97-AF65-F5344CB8AC3E}">
        <p14:creationId xmlns:p14="http://schemas.microsoft.com/office/powerpoint/2010/main" val="914021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1000"/>
                                        <p:tgtEl>
                                          <p:spTgt spid="3">
                                            <p:txEl>
                                              <p:pRg st="6" end="6"/>
                                            </p:txEl>
                                          </p:spTgt>
                                        </p:tgtEl>
                                      </p:cBhvr>
                                    </p:animEffect>
                                    <p:anim calcmode="lin" valueType="num">
                                      <p:cBhvr>
                                        <p:cTn id="3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0"/>
                                        <p:tgtEl>
                                          <p:spTgt spid="3">
                                            <p:txEl>
                                              <p:pRg st="7" end="7"/>
                                            </p:txEl>
                                          </p:spTgt>
                                        </p:tgtEl>
                                      </p:cBhvr>
                                    </p:animEffect>
                                    <p:anim calcmode="lin" valueType="num">
                                      <p:cBhvr>
                                        <p:cTn id="43"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animEffect transition="in" filter="fade">
                                      <p:cBhvr>
                                        <p:cTn id="49" dur="1000"/>
                                        <p:tgtEl>
                                          <p:spTgt spid="3">
                                            <p:txEl>
                                              <p:pRg st="9" end="9"/>
                                            </p:txEl>
                                          </p:spTgt>
                                        </p:tgtEl>
                                      </p:cBhvr>
                                    </p:animEffect>
                                    <p:anim calcmode="lin" valueType="num">
                                      <p:cBhvr>
                                        <p:cTn id="50"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10" end="10"/>
                                            </p:txEl>
                                          </p:spTgt>
                                        </p:tgtEl>
                                        <p:attrNameLst>
                                          <p:attrName>style.visibility</p:attrName>
                                        </p:attrNameLst>
                                      </p:cBhvr>
                                      <p:to>
                                        <p:strVal val="visible"/>
                                      </p:to>
                                    </p:set>
                                    <p:animEffect transition="in" filter="fade">
                                      <p:cBhvr>
                                        <p:cTn id="56" dur="1000"/>
                                        <p:tgtEl>
                                          <p:spTgt spid="3">
                                            <p:txEl>
                                              <p:pRg st="10" end="10"/>
                                            </p:txEl>
                                          </p:spTgt>
                                        </p:tgtEl>
                                      </p:cBhvr>
                                    </p:animEffect>
                                    <p:anim calcmode="lin" valueType="num">
                                      <p:cBhvr>
                                        <p:cTn id="57"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12" end="12"/>
                                            </p:txEl>
                                          </p:spTgt>
                                        </p:tgtEl>
                                        <p:attrNameLst>
                                          <p:attrName>style.visibility</p:attrName>
                                        </p:attrNameLst>
                                      </p:cBhvr>
                                      <p:to>
                                        <p:strVal val="visible"/>
                                      </p:to>
                                    </p:set>
                                    <p:animEffect transition="in" filter="fade">
                                      <p:cBhvr>
                                        <p:cTn id="63" dur="1000"/>
                                        <p:tgtEl>
                                          <p:spTgt spid="3">
                                            <p:txEl>
                                              <p:pRg st="12" end="12"/>
                                            </p:txEl>
                                          </p:spTgt>
                                        </p:tgtEl>
                                      </p:cBhvr>
                                    </p:animEffect>
                                    <p:anim calcmode="lin" valueType="num">
                                      <p:cBhvr>
                                        <p:cTn id="64"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3">
                                            <p:txEl>
                                              <p:pRg st="13" end="13"/>
                                            </p:txEl>
                                          </p:spTgt>
                                        </p:tgtEl>
                                        <p:attrNameLst>
                                          <p:attrName>style.visibility</p:attrName>
                                        </p:attrNameLst>
                                      </p:cBhvr>
                                      <p:to>
                                        <p:strVal val="visible"/>
                                      </p:to>
                                    </p:set>
                                    <p:animEffect transition="in" filter="fade">
                                      <p:cBhvr>
                                        <p:cTn id="70" dur="1000"/>
                                        <p:tgtEl>
                                          <p:spTgt spid="3">
                                            <p:txEl>
                                              <p:pRg st="13" end="13"/>
                                            </p:txEl>
                                          </p:spTgt>
                                        </p:tgtEl>
                                      </p:cBhvr>
                                    </p:animEffect>
                                    <p:anim calcmode="lin" valueType="num">
                                      <p:cBhvr>
                                        <p:cTn id="71"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72"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3">
                                            <p:txEl>
                                              <p:pRg st="14" end="14"/>
                                            </p:txEl>
                                          </p:spTgt>
                                        </p:tgtEl>
                                        <p:attrNameLst>
                                          <p:attrName>style.visibility</p:attrName>
                                        </p:attrNameLst>
                                      </p:cBhvr>
                                      <p:to>
                                        <p:strVal val="visible"/>
                                      </p:to>
                                    </p:set>
                                    <p:animEffect transition="in" filter="fade">
                                      <p:cBhvr>
                                        <p:cTn id="77" dur="1000"/>
                                        <p:tgtEl>
                                          <p:spTgt spid="3">
                                            <p:txEl>
                                              <p:pRg st="14" end="14"/>
                                            </p:txEl>
                                          </p:spTgt>
                                        </p:tgtEl>
                                      </p:cBhvr>
                                    </p:animEffect>
                                    <p:anim calcmode="lin" valueType="num">
                                      <p:cBhvr>
                                        <p:cTn id="78"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79" dur="1000" fill="hold"/>
                                        <p:tgtEl>
                                          <p:spTgt spid="3">
                                            <p:txEl>
                                              <p:pRg st="14" end="14"/>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3">
                                            <p:txEl>
                                              <p:pRg st="15" end="15"/>
                                            </p:txEl>
                                          </p:spTgt>
                                        </p:tgtEl>
                                        <p:attrNameLst>
                                          <p:attrName>style.visibility</p:attrName>
                                        </p:attrNameLst>
                                      </p:cBhvr>
                                      <p:to>
                                        <p:strVal val="visible"/>
                                      </p:to>
                                    </p:set>
                                    <p:animEffect transition="in" filter="fade">
                                      <p:cBhvr>
                                        <p:cTn id="84" dur="1000"/>
                                        <p:tgtEl>
                                          <p:spTgt spid="3">
                                            <p:txEl>
                                              <p:pRg st="15" end="15"/>
                                            </p:txEl>
                                          </p:spTgt>
                                        </p:tgtEl>
                                      </p:cBhvr>
                                    </p:animEffect>
                                    <p:anim calcmode="lin" valueType="num">
                                      <p:cBhvr>
                                        <p:cTn id="85" dur="1000" fill="hold"/>
                                        <p:tgtEl>
                                          <p:spTgt spid="3">
                                            <p:txEl>
                                              <p:pRg st="15" end="15"/>
                                            </p:txEl>
                                          </p:spTgt>
                                        </p:tgtEl>
                                        <p:attrNameLst>
                                          <p:attrName>ppt_x</p:attrName>
                                        </p:attrNameLst>
                                      </p:cBhvr>
                                      <p:tavLst>
                                        <p:tav tm="0">
                                          <p:val>
                                            <p:strVal val="#ppt_x"/>
                                          </p:val>
                                        </p:tav>
                                        <p:tav tm="100000">
                                          <p:val>
                                            <p:strVal val="#ppt_x"/>
                                          </p:val>
                                        </p:tav>
                                      </p:tavLst>
                                    </p:anim>
                                    <p:anim calcmode="lin" valueType="num">
                                      <p:cBhvr>
                                        <p:cTn id="86" dur="1000" fill="hold"/>
                                        <p:tgtEl>
                                          <p:spTgt spid="3">
                                            <p:txEl>
                                              <p:pRg st="15" end="15"/>
                                            </p:txEl>
                                          </p:spTgt>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3">
                                            <p:txEl>
                                              <p:pRg st="17" end="17"/>
                                            </p:txEl>
                                          </p:spTgt>
                                        </p:tgtEl>
                                        <p:attrNameLst>
                                          <p:attrName>style.visibility</p:attrName>
                                        </p:attrNameLst>
                                      </p:cBhvr>
                                      <p:to>
                                        <p:strVal val="visible"/>
                                      </p:to>
                                    </p:set>
                                    <p:animEffect transition="in" filter="fade">
                                      <p:cBhvr>
                                        <p:cTn id="91" dur="1000"/>
                                        <p:tgtEl>
                                          <p:spTgt spid="3">
                                            <p:txEl>
                                              <p:pRg st="17" end="17"/>
                                            </p:txEl>
                                          </p:spTgt>
                                        </p:tgtEl>
                                      </p:cBhvr>
                                    </p:animEffect>
                                    <p:anim calcmode="lin" valueType="num">
                                      <p:cBhvr>
                                        <p:cTn id="92" dur="1000" fill="hold"/>
                                        <p:tgtEl>
                                          <p:spTgt spid="3">
                                            <p:txEl>
                                              <p:pRg st="17" end="17"/>
                                            </p:txEl>
                                          </p:spTgt>
                                        </p:tgtEl>
                                        <p:attrNameLst>
                                          <p:attrName>ppt_x</p:attrName>
                                        </p:attrNameLst>
                                      </p:cBhvr>
                                      <p:tavLst>
                                        <p:tav tm="0">
                                          <p:val>
                                            <p:strVal val="#ppt_x"/>
                                          </p:val>
                                        </p:tav>
                                        <p:tav tm="100000">
                                          <p:val>
                                            <p:strVal val="#ppt_x"/>
                                          </p:val>
                                        </p:tav>
                                      </p:tavLst>
                                    </p:anim>
                                    <p:anim calcmode="lin" valueType="num">
                                      <p:cBhvr>
                                        <p:cTn id="93" dur="1000" fill="hold"/>
                                        <p:tgtEl>
                                          <p:spTgt spid="3">
                                            <p:txEl>
                                              <p:pRg st="17" end="17"/>
                                            </p:txEl>
                                          </p:spTgt>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42" presetClass="entr" presetSubtype="0" fill="hold" grpId="0" nodeType="clickEffect">
                                  <p:stCondLst>
                                    <p:cond delay="0"/>
                                  </p:stCondLst>
                                  <p:childTnLst>
                                    <p:set>
                                      <p:cBhvr>
                                        <p:cTn id="97" dur="1" fill="hold">
                                          <p:stCondLst>
                                            <p:cond delay="0"/>
                                          </p:stCondLst>
                                        </p:cTn>
                                        <p:tgtEl>
                                          <p:spTgt spid="3">
                                            <p:txEl>
                                              <p:pRg st="18" end="18"/>
                                            </p:txEl>
                                          </p:spTgt>
                                        </p:tgtEl>
                                        <p:attrNameLst>
                                          <p:attrName>style.visibility</p:attrName>
                                        </p:attrNameLst>
                                      </p:cBhvr>
                                      <p:to>
                                        <p:strVal val="visible"/>
                                      </p:to>
                                    </p:set>
                                    <p:animEffect transition="in" filter="fade">
                                      <p:cBhvr>
                                        <p:cTn id="98" dur="1000"/>
                                        <p:tgtEl>
                                          <p:spTgt spid="3">
                                            <p:txEl>
                                              <p:pRg st="18" end="18"/>
                                            </p:txEl>
                                          </p:spTgt>
                                        </p:tgtEl>
                                      </p:cBhvr>
                                    </p:animEffect>
                                    <p:anim calcmode="lin" valueType="num">
                                      <p:cBhvr>
                                        <p:cTn id="99" dur="1000" fill="hold"/>
                                        <p:tgtEl>
                                          <p:spTgt spid="3">
                                            <p:txEl>
                                              <p:pRg st="18" end="18"/>
                                            </p:txEl>
                                          </p:spTgt>
                                        </p:tgtEl>
                                        <p:attrNameLst>
                                          <p:attrName>ppt_x</p:attrName>
                                        </p:attrNameLst>
                                      </p:cBhvr>
                                      <p:tavLst>
                                        <p:tav tm="0">
                                          <p:val>
                                            <p:strVal val="#ppt_x"/>
                                          </p:val>
                                        </p:tav>
                                        <p:tav tm="100000">
                                          <p:val>
                                            <p:strVal val="#ppt_x"/>
                                          </p:val>
                                        </p:tav>
                                      </p:tavLst>
                                    </p:anim>
                                    <p:anim calcmode="lin" valueType="num">
                                      <p:cBhvr>
                                        <p:cTn id="100" dur="1000" fill="hold"/>
                                        <p:tgtEl>
                                          <p:spTgt spid="3">
                                            <p:txEl>
                                              <p:pRg st="18" end="1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 code&#10;&#10;Description automatically generated">
            <a:extLst>
              <a:ext uri="{FF2B5EF4-FFF2-40B4-BE49-F238E27FC236}">
                <a16:creationId xmlns:a16="http://schemas.microsoft.com/office/drawing/2014/main" id="{7E25C298-CA08-94E7-2E69-161F5532DEE4}"/>
              </a:ext>
            </a:extLst>
          </p:cNvPr>
          <p:cNvPicPr>
            <a:picLocks noChangeAspect="1"/>
          </p:cNvPicPr>
          <p:nvPr/>
        </p:nvPicPr>
        <p:blipFill>
          <a:blip r:embed="rId2"/>
          <a:stretch>
            <a:fillRect/>
          </a:stretch>
        </p:blipFill>
        <p:spPr>
          <a:xfrm>
            <a:off x="313730" y="234462"/>
            <a:ext cx="8516539" cy="4443046"/>
          </a:xfrm>
          <a:prstGeom prst="rect">
            <a:avLst/>
          </a:prstGeom>
        </p:spPr>
      </p:pic>
    </p:spTree>
    <p:extLst>
      <p:ext uri="{BB962C8B-B14F-4D97-AF65-F5344CB8AC3E}">
        <p14:creationId xmlns:p14="http://schemas.microsoft.com/office/powerpoint/2010/main" val="279051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883E0-BA41-7167-93CD-0A2504B2DD3D}"/>
              </a:ext>
            </a:extLst>
          </p:cNvPr>
          <p:cNvSpPr>
            <a:spLocks noGrp="1"/>
          </p:cNvSpPr>
          <p:nvPr>
            <p:ph type="ctrTitle"/>
          </p:nvPr>
        </p:nvSpPr>
        <p:spPr>
          <a:xfrm>
            <a:off x="1881325" y="0"/>
            <a:ext cx="5381700" cy="857956"/>
          </a:xfrm>
        </p:spPr>
        <p:txBody>
          <a:bodyPr/>
          <a:lstStyle/>
          <a:p>
            <a:r>
              <a:rPr lang="en-US" sz="2800" dirty="0">
                <a:latin typeface="Calibri" panose="020F0502020204030204" pitchFamily="34" charset="0"/>
                <a:ea typeface="Calibri" panose="020F0502020204030204" pitchFamily="34" charset="0"/>
                <a:cs typeface="Calibri" panose="020F0502020204030204" pitchFamily="34" charset="0"/>
              </a:rPr>
              <a:t>Age and gender effects</a:t>
            </a:r>
          </a:p>
        </p:txBody>
      </p:sp>
      <p:sp>
        <p:nvSpPr>
          <p:cNvPr id="3" name="Text Placeholder 2">
            <a:extLst>
              <a:ext uri="{FF2B5EF4-FFF2-40B4-BE49-F238E27FC236}">
                <a16:creationId xmlns:a16="http://schemas.microsoft.com/office/drawing/2014/main" id="{8A18D324-B75B-92BE-FA98-BD6CC5D1B506}"/>
              </a:ext>
            </a:extLst>
          </p:cNvPr>
          <p:cNvSpPr>
            <a:spLocks noGrp="1"/>
          </p:cNvSpPr>
          <p:nvPr>
            <p:ph type="body" idx="1"/>
          </p:nvPr>
        </p:nvSpPr>
        <p:spPr>
          <a:xfrm>
            <a:off x="-105520" y="597322"/>
            <a:ext cx="8820542" cy="2460000"/>
          </a:xfrm>
        </p:spPr>
        <p:txBody>
          <a:bodyPr/>
          <a:lstStyle/>
          <a:p>
            <a:r>
              <a:rPr lang="en-US" sz="1800" dirty="0" err="1">
                <a:latin typeface="Calibri" panose="020F0502020204030204" pitchFamily="34" charset="0"/>
                <a:ea typeface="Calibri" panose="020F0502020204030204" pitchFamily="34" charset="0"/>
                <a:cs typeface="Calibri" panose="020F0502020204030204" pitchFamily="34" charset="0"/>
              </a:rPr>
              <a:t>Age_affected</a:t>
            </a:r>
            <a:r>
              <a:rPr lang="en-US" sz="1800" dirty="0">
                <a:latin typeface="Calibri" panose="020F0502020204030204" pitchFamily="34" charset="0"/>
                <a:ea typeface="Calibri" panose="020F0502020204030204" pitchFamily="34" charset="0"/>
                <a:cs typeface="Calibri" panose="020F0502020204030204" pitchFamily="34" charset="0"/>
              </a:rPr>
              <a:t> Function:</a:t>
            </a:r>
          </a:p>
          <a:p>
            <a:endParaRPr lang="en-US" sz="1800" dirty="0">
              <a:latin typeface="Calibri" panose="020F0502020204030204" pitchFamily="34" charset="0"/>
              <a:ea typeface="Calibri" panose="020F0502020204030204" pitchFamily="34" charset="0"/>
              <a:cs typeface="Calibri" panose="020F0502020204030204" pitchFamily="34" charset="0"/>
            </a:endParaRPr>
          </a:p>
          <a:p>
            <a:r>
              <a:rPr lang="en-US" sz="1800" dirty="0">
                <a:latin typeface="Calibri" panose="020F0502020204030204" pitchFamily="34" charset="0"/>
                <a:ea typeface="Calibri" panose="020F0502020204030204" pitchFamily="34" charset="0"/>
                <a:cs typeface="Calibri" panose="020F0502020204030204" pitchFamily="34" charset="0"/>
              </a:rPr>
              <a:t>This function takes the user's age as input and returns a prevalence percentage based on different age groups.</a:t>
            </a:r>
          </a:p>
          <a:p>
            <a:r>
              <a:rPr lang="en-US" sz="1800" dirty="0">
                <a:latin typeface="Calibri" panose="020F0502020204030204" pitchFamily="34" charset="0"/>
                <a:ea typeface="Calibri" panose="020F0502020204030204" pitchFamily="34" charset="0"/>
                <a:cs typeface="Calibri" panose="020F0502020204030204" pitchFamily="34" charset="0"/>
              </a:rPr>
              <a:t>If the age is 20 or below, it returns 43%.</a:t>
            </a:r>
          </a:p>
          <a:p>
            <a:r>
              <a:rPr lang="en-US" sz="1800" dirty="0">
                <a:latin typeface="Calibri" panose="020F0502020204030204" pitchFamily="34" charset="0"/>
                <a:ea typeface="Calibri" panose="020F0502020204030204" pitchFamily="34" charset="0"/>
                <a:cs typeface="Calibri" panose="020F0502020204030204" pitchFamily="34" charset="0"/>
              </a:rPr>
              <a:t>If the age is between 20 to 50, it returns 32%.</a:t>
            </a:r>
          </a:p>
          <a:p>
            <a:r>
              <a:rPr lang="en-US" sz="1800" dirty="0">
                <a:latin typeface="Calibri" panose="020F0502020204030204" pitchFamily="34" charset="0"/>
                <a:ea typeface="Calibri" panose="020F0502020204030204" pitchFamily="34" charset="0"/>
                <a:cs typeface="Calibri" panose="020F0502020204030204" pitchFamily="34" charset="0"/>
              </a:rPr>
              <a:t>If the age is between 50 to 70, it returns 20%.</a:t>
            </a:r>
          </a:p>
          <a:p>
            <a:r>
              <a:rPr lang="en-US" sz="1800" dirty="0">
                <a:latin typeface="Calibri" panose="020F0502020204030204" pitchFamily="34" charset="0"/>
                <a:ea typeface="Calibri" panose="020F0502020204030204" pitchFamily="34" charset="0"/>
                <a:cs typeface="Calibri" panose="020F0502020204030204" pitchFamily="34" charset="0"/>
              </a:rPr>
              <a:t>For ages above 70, it returns 5%.</a:t>
            </a:r>
          </a:p>
          <a:p>
            <a:endParaRPr lang="en-US" sz="1800" dirty="0">
              <a:latin typeface="Calibri" panose="020F0502020204030204" pitchFamily="34" charset="0"/>
              <a:ea typeface="Calibri" panose="020F0502020204030204" pitchFamily="34" charset="0"/>
              <a:cs typeface="Calibri" panose="020F0502020204030204" pitchFamily="34" charset="0"/>
            </a:endParaRPr>
          </a:p>
          <a:p>
            <a:r>
              <a:rPr lang="en-US" sz="1800" dirty="0" err="1">
                <a:latin typeface="Calibri" panose="020F0502020204030204" pitchFamily="34" charset="0"/>
                <a:ea typeface="Calibri" panose="020F0502020204030204" pitchFamily="34" charset="0"/>
                <a:cs typeface="Calibri" panose="020F0502020204030204" pitchFamily="34" charset="0"/>
              </a:rPr>
              <a:t>Gender_affected</a:t>
            </a:r>
            <a:r>
              <a:rPr lang="en-US" sz="1800" dirty="0">
                <a:latin typeface="Calibri" panose="020F0502020204030204" pitchFamily="34" charset="0"/>
                <a:ea typeface="Calibri" panose="020F0502020204030204" pitchFamily="34" charset="0"/>
                <a:cs typeface="Calibri" panose="020F0502020204030204" pitchFamily="34" charset="0"/>
              </a:rPr>
              <a:t> Function:</a:t>
            </a:r>
          </a:p>
          <a:p>
            <a:r>
              <a:rPr lang="en-US" sz="1800" dirty="0">
                <a:latin typeface="Calibri" panose="020F0502020204030204" pitchFamily="34" charset="0"/>
                <a:ea typeface="Calibri" panose="020F0502020204030204" pitchFamily="34" charset="0"/>
                <a:cs typeface="Calibri" panose="020F0502020204030204" pitchFamily="34" charset="0"/>
              </a:rPr>
              <a:t>This function takes the user's gender as input and returns a prevalence percentage based on the gender.</a:t>
            </a:r>
          </a:p>
          <a:p>
            <a:r>
              <a:rPr lang="en-US" sz="1800" dirty="0">
                <a:latin typeface="Calibri" panose="020F0502020204030204" pitchFamily="34" charset="0"/>
                <a:ea typeface="Calibri" panose="020F0502020204030204" pitchFamily="34" charset="0"/>
                <a:cs typeface="Calibri" panose="020F0502020204030204" pitchFamily="34" charset="0"/>
              </a:rPr>
              <a:t>If the gender is 'male' it returns 54%.</a:t>
            </a:r>
          </a:p>
          <a:p>
            <a:r>
              <a:rPr lang="en-US" sz="1800" dirty="0">
                <a:latin typeface="Calibri" panose="020F0502020204030204" pitchFamily="34" charset="0"/>
                <a:ea typeface="Calibri" panose="020F0502020204030204" pitchFamily="34" charset="0"/>
                <a:cs typeface="Calibri" panose="020F0502020204030204" pitchFamily="34" charset="0"/>
              </a:rPr>
              <a:t>For any other gender, it returns 46%.</a:t>
            </a:r>
          </a:p>
        </p:txBody>
      </p:sp>
    </p:spTree>
    <p:extLst>
      <p:ext uri="{BB962C8B-B14F-4D97-AF65-F5344CB8AC3E}">
        <p14:creationId xmlns:p14="http://schemas.microsoft.com/office/powerpoint/2010/main" val="2907629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ircle(in)">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circle(in)">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circle(in)">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circle(in)">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grpId="0"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circle(in)">
                                      <p:cBhvr>
                                        <p:cTn id="42" dur="20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circle(in)">
                                      <p:cBhvr>
                                        <p:cTn id="47" dur="20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6" presetClass="entr" presetSubtype="16" fill="hold" grpId="0"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circle(in)">
                                      <p:cBhvr>
                                        <p:cTn id="52" dur="2000"/>
                                        <p:tgtEl>
                                          <p:spTgt spid="3">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6" presetClass="entr" presetSubtype="16" fill="hold" grpId="0" nodeType="clickEffect">
                                  <p:stCondLst>
                                    <p:cond delay="0"/>
                                  </p:stCondLst>
                                  <p:childTnLst>
                                    <p:set>
                                      <p:cBhvr>
                                        <p:cTn id="56" dur="1" fill="hold">
                                          <p:stCondLst>
                                            <p:cond delay="0"/>
                                          </p:stCondLst>
                                        </p:cTn>
                                        <p:tgtEl>
                                          <p:spTgt spid="3">
                                            <p:txEl>
                                              <p:pRg st="11" end="11"/>
                                            </p:txEl>
                                          </p:spTgt>
                                        </p:tgtEl>
                                        <p:attrNameLst>
                                          <p:attrName>style.visibility</p:attrName>
                                        </p:attrNameLst>
                                      </p:cBhvr>
                                      <p:to>
                                        <p:strVal val="visible"/>
                                      </p:to>
                                    </p:set>
                                    <p:animEffect transition="in" filter="circle(in)">
                                      <p:cBhvr>
                                        <p:cTn id="57" dur="20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 code&#10;&#10;Description automatically generated">
            <a:extLst>
              <a:ext uri="{FF2B5EF4-FFF2-40B4-BE49-F238E27FC236}">
                <a16:creationId xmlns:a16="http://schemas.microsoft.com/office/drawing/2014/main" id="{2131079C-B8BA-D7F7-002B-DE7E3C463860}"/>
              </a:ext>
            </a:extLst>
          </p:cNvPr>
          <p:cNvPicPr>
            <a:picLocks noChangeAspect="1"/>
          </p:cNvPicPr>
          <p:nvPr/>
        </p:nvPicPr>
        <p:blipFill>
          <a:blip r:embed="rId2"/>
          <a:stretch>
            <a:fillRect/>
          </a:stretch>
        </p:blipFill>
        <p:spPr>
          <a:xfrm>
            <a:off x="338667" y="169334"/>
            <a:ext cx="7755466" cy="4470400"/>
          </a:xfrm>
          <a:prstGeom prst="rect">
            <a:avLst/>
          </a:prstGeom>
        </p:spPr>
      </p:pic>
    </p:spTree>
    <p:extLst>
      <p:ext uri="{BB962C8B-B14F-4D97-AF65-F5344CB8AC3E}">
        <p14:creationId xmlns:p14="http://schemas.microsoft.com/office/powerpoint/2010/main" val="1166560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17C5224-F9C1-B2EA-F182-AB55ED971D72}"/>
              </a:ext>
            </a:extLst>
          </p:cNvPr>
          <p:cNvSpPr>
            <a:spLocks noGrp="1"/>
          </p:cNvSpPr>
          <p:nvPr>
            <p:ph type="ctrTitle"/>
          </p:nvPr>
        </p:nvSpPr>
        <p:spPr>
          <a:xfrm>
            <a:off x="1613361" y="0"/>
            <a:ext cx="5381700" cy="645833"/>
          </a:xfrm>
        </p:spPr>
        <p:txBody>
          <a:bodyPr/>
          <a:lstStyle/>
          <a:p>
            <a:r>
              <a:rPr lang="en-US" sz="2800" b="1" dirty="0">
                <a:latin typeface="Calibri" panose="020F0502020204030204" pitchFamily="34" charset="0"/>
                <a:ea typeface="Calibri" panose="020F0502020204030204" pitchFamily="34" charset="0"/>
                <a:cs typeface="Calibri" panose="020F0502020204030204" pitchFamily="34" charset="0"/>
              </a:rPr>
              <a:t>Fluorosis Risk Assessment</a:t>
            </a:r>
          </a:p>
        </p:txBody>
      </p:sp>
      <p:sp>
        <p:nvSpPr>
          <p:cNvPr id="3" name="Text Placeholder 2">
            <a:extLst>
              <a:ext uri="{FF2B5EF4-FFF2-40B4-BE49-F238E27FC236}">
                <a16:creationId xmlns:a16="http://schemas.microsoft.com/office/drawing/2014/main" id="{DAE115C2-0B25-4E25-F14D-9170A801642C}"/>
              </a:ext>
            </a:extLst>
          </p:cNvPr>
          <p:cNvSpPr>
            <a:spLocks noGrp="1"/>
          </p:cNvSpPr>
          <p:nvPr>
            <p:ph type="body" idx="1"/>
          </p:nvPr>
        </p:nvSpPr>
        <p:spPr>
          <a:xfrm>
            <a:off x="113505" y="433538"/>
            <a:ext cx="8916989" cy="1914551"/>
          </a:xfrm>
        </p:spPr>
        <p:txBody>
          <a:bodyPr/>
          <a:lstStyle/>
          <a:p>
            <a:r>
              <a:rPr lang="en-US" sz="1600" b="1" dirty="0">
                <a:latin typeface="Calibri" panose="020F0502020204030204" pitchFamily="34" charset="0"/>
                <a:ea typeface="Calibri" panose="020F0502020204030204" pitchFamily="34" charset="0"/>
                <a:cs typeface="Calibri" panose="020F0502020204030204" pitchFamily="34" charset="0"/>
              </a:rPr>
              <a:t>if </a:t>
            </a:r>
            <a:r>
              <a:rPr lang="en-US" sz="1600" b="1" dirty="0" err="1">
                <a:latin typeface="Calibri" panose="020F0502020204030204" pitchFamily="34" charset="0"/>
                <a:ea typeface="Calibri" panose="020F0502020204030204" pitchFamily="34" charset="0"/>
                <a:cs typeface="Calibri" panose="020F0502020204030204" pitchFamily="34" charset="0"/>
              </a:rPr>
              <a:t>flouridecontent</a:t>
            </a:r>
            <a:r>
              <a:rPr lang="en-US" sz="1600" b="1" dirty="0">
                <a:latin typeface="Calibri" panose="020F0502020204030204" pitchFamily="34" charset="0"/>
                <a:ea typeface="Calibri" panose="020F0502020204030204" pitchFamily="34" charset="0"/>
                <a:cs typeface="Calibri" panose="020F0502020204030204" pitchFamily="34" charset="0"/>
              </a:rPr>
              <a:t> &lt;= 30:</a:t>
            </a:r>
            <a:endParaRPr lang="en-US" sz="1600" dirty="0">
              <a:latin typeface="Calibri" panose="020F0502020204030204" pitchFamily="34" charset="0"/>
              <a:ea typeface="Calibri" panose="020F0502020204030204" pitchFamily="34" charset="0"/>
              <a:cs typeface="Calibri" panose="020F0502020204030204" pitchFamily="34" charset="0"/>
            </a:endParaRPr>
          </a:p>
          <a:p>
            <a:r>
              <a:rPr lang="en-US" sz="1600" dirty="0">
                <a:latin typeface="Calibri" panose="020F0502020204030204" pitchFamily="34" charset="0"/>
                <a:ea typeface="Calibri" panose="020F0502020204030204" pitchFamily="34" charset="0"/>
                <a:cs typeface="Calibri" panose="020F0502020204030204" pitchFamily="34" charset="0"/>
              </a:rPr>
              <a:t>If the fluoride content is less than or equal to 30, the condition is true.</a:t>
            </a:r>
          </a:p>
          <a:p>
            <a:r>
              <a:rPr lang="en-US" sz="1600" dirty="0">
                <a:latin typeface="Calibri" panose="020F0502020204030204" pitchFamily="34" charset="0"/>
                <a:ea typeface="Calibri" panose="020F0502020204030204" pitchFamily="34" charset="0"/>
                <a:cs typeface="Calibri" panose="020F0502020204030204" pitchFamily="34" charset="0"/>
              </a:rPr>
              <a:t>The code inside this block will execute, and it prints "This region is not affected by fluorosis."</a:t>
            </a:r>
          </a:p>
          <a:p>
            <a:r>
              <a:rPr lang="en-US" sz="1600" dirty="0">
                <a:latin typeface="Calibri" panose="020F0502020204030204" pitchFamily="34" charset="0"/>
                <a:ea typeface="Calibri" panose="020F0502020204030204" pitchFamily="34" charset="0"/>
                <a:cs typeface="Calibri" panose="020F0502020204030204" pitchFamily="34" charset="0"/>
              </a:rPr>
              <a:t>This suggests that the fluoride concentration in the region is considered safe.</a:t>
            </a:r>
          </a:p>
          <a:p>
            <a:endParaRPr lang="en-US" sz="1600" dirty="0">
              <a:latin typeface="Calibri" panose="020F0502020204030204" pitchFamily="34" charset="0"/>
              <a:ea typeface="Calibri" panose="020F0502020204030204" pitchFamily="34" charset="0"/>
              <a:cs typeface="Calibri" panose="020F0502020204030204" pitchFamily="34" charset="0"/>
            </a:endParaRPr>
          </a:p>
          <a:p>
            <a:r>
              <a:rPr lang="en-US" sz="1600" b="1" dirty="0" err="1">
                <a:latin typeface="Calibri" panose="020F0502020204030204" pitchFamily="34" charset="0"/>
                <a:ea typeface="Calibri" panose="020F0502020204030204" pitchFamily="34" charset="0"/>
                <a:cs typeface="Calibri" panose="020F0502020204030204" pitchFamily="34" charset="0"/>
              </a:rPr>
              <a:t>elif</a:t>
            </a:r>
            <a:r>
              <a:rPr lang="en-US" sz="1600" b="1" dirty="0">
                <a:latin typeface="Calibri" panose="020F0502020204030204" pitchFamily="34" charset="0"/>
                <a:ea typeface="Calibri" panose="020F0502020204030204" pitchFamily="34" charset="0"/>
                <a:cs typeface="Calibri" panose="020F0502020204030204" pitchFamily="34" charset="0"/>
              </a:rPr>
              <a:t> 30 &lt; </a:t>
            </a:r>
            <a:r>
              <a:rPr lang="en-US" sz="1600" b="1" dirty="0" err="1">
                <a:latin typeface="Calibri" panose="020F0502020204030204" pitchFamily="34" charset="0"/>
                <a:ea typeface="Calibri" panose="020F0502020204030204" pitchFamily="34" charset="0"/>
                <a:cs typeface="Calibri" panose="020F0502020204030204" pitchFamily="34" charset="0"/>
              </a:rPr>
              <a:t>flouridecontent</a:t>
            </a:r>
            <a:r>
              <a:rPr lang="en-US" sz="1600" b="1" dirty="0">
                <a:latin typeface="Calibri" panose="020F0502020204030204" pitchFamily="34" charset="0"/>
                <a:ea typeface="Calibri" panose="020F0502020204030204" pitchFamily="34" charset="0"/>
                <a:cs typeface="Calibri" panose="020F0502020204030204" pitchFamily="34" charset="0"/>
              </a:rPr>
              <a:t> &lt;= 65:</a:t>
            </a:r>
          </a:p>
          <a:p>
            <a:r>
              <a:rPr lang="en-US" sz="1600" dirty="0">
                <a:latin typeface="Calibri" panose="020F0502020204030204" pitchFamily="34" charset="0"/>
                <a:ea typeface="Calibri" panose="020F0502020204030204" pitchFamily="34" charset="0"/>
                <a:cs typeface="Calibri" panose="020F0502020204030204" pitchFamily="34" charset="0"/>
              </a:rPr>
              <a:t>If the first condition is false (fluoride content is not less than or equal to 30), it checks this condition.</a:t>
            </a:r>
          </a:p>
          <a:p>
            <a:r>
              <a:rPr lang="en-US" sz="1600" dirty="0">
                <a:latin typeface="Calibri" panose="020F0502020204030204" pitchFamily="34" charset="0"/>
                <a:ea typeface="Calibri" panose="020F0502020204030204" pitchFamily="34" charset="0"/>
                <a:cs typeface="Calibri" panose="020F0502020204030204" pitchFamily="34" charset="0"/>
              </a:rPr>
              <a:t>If the fluoride content is greater than 30 but less than or equal to 65, the condition is true.</a:t>
            </a:r>
          </a:p>
          <a:p>
            <a:r>
              <a:rPr lang="en-US" sz="1600" dirty="0">
                <a:latin typeface="Calibri" panose="020F0502020204030204" pitchFamily="34" charset="0"/>
                <a:ea typeface="Calibri" panose="020F0502020204030204" pitchFamily="34" charset="0"/>
                <a:cs typeface="Calibri" panose="020F0502020204030204" pitchFamily="34" charset="0"/>
              </a:rPr>
              <a:t>The code inside this block will execute, and it prints "This region is affected by fluorosis."</a:t>
            </a:r>
          </a:p>
          <a:p>
            <a:r>
              <a:rPr lang="en-US" sz="1600" dirty="0">
                <a:latin typeface="Calibri" panose="020F0502020204030204" pitchFamily="34" charset="0"/>
                <a:ea typeface="Calibri" panose="020F0502020204030204" pitchFamily="34" charset="0"/>
                <a:cs typeface="Calibri" panose="020F0502020204030204" pitchFamily="34" charset="0"/>
              </a:rPr>
              <a:t>This suggests that the fluoride concentration is in a moderate range, indicating a potential risk of fluorosis.</a:t>
            </a:r>
          </a:p>
          <a:p>
            <a:endParaRPr lang="en-US" sz="1600" dirty="0">
              <a:latin typeface="Calibri" panose="020F0502020204030204" pitchFamily="34" charset="0"/>
              <a:ea typeface="Calibri" panose="020F0502020204030204" pitchFamily="34" charset="0"/>
              <a:cs typeface="Calibri" panose="020F0502020204030204" pitchFamily="34" charset="0"/>
            </a:endParaRPr>
          </a:p>
          <a:p>
            <a:r>
              <a:rPr lang="en-US" sz="1600" b="1" dirty="0">
                <a:latin typeface="Calibri" panose="020F0502020204030204" pitchFamily="34" charset="0"/>
                <a:ea typeface="Calibri" panose="020F0502020204030204" pitchFamily="34" charset="0"/>
                <a:cs typeface="Calibri" panose="020F0502020204030204" pitchFamily="34" charset="0"/>
              </a:rPr>
              <a:t>else:</a:t>
            </a:r>
          </a:p>
          <a:p>
            <a:r>
              <a:rPr lang="en-US" sz="1600" dirty="0">
                <a:latin typeface="Calibri" panose="020F0502020204030204" pitchFamily="34" charset="0"/>
                <a:ea typeface="Calibri" panose="020F0502020204030204" pitchFamily="34" charset="0"/>
                <a:cs typeface="Calibri" panose="020F0502020204030204" pitchFamily="34" charset="0"/>
              </a:rPr>
              <a:t>If both previous conditions are false (fluoride content is neither less than or equal to 30 nor in the range 30 to 65), this block executes.</a:t>
            </a:r>
          </a:p>
          <a:p>
            <a:r>
              <a:rPr lang="en-US" sz="1600" dirty="0">
                <a:latin typeface="Calibri" panose="020F0502020204030204" pitchFamily="34" charset="0"/>
                <a:ea typeface="Calibri" panose="020F0502020204030204" pitchFamily="34" charset="0"/>
                <a:cs typeface="Calibri" panose="020F0502020204030204" pitchFamily="34" charset="0"/>
              </a:rPr>
              <a:t>It prints "This region is affected by severe fluorosis."</a:t>
            </a:r>
          </a:p>
          <a:p>
            <a:r>
              <a:rPr lang="en-US" sz="1600" dirty="0">
                <a:latin typeface="Calibri" panose="020F0502020204030204" pitchFamily="34" charset="0"/>
                <a:ea typeface="Calibri" panose="020F0502020204030204" pitchFamily="34" charset="0"/>
                <a:cs typeface="Calibri" panose="020F0502020204030204" pitchFamily="34" charset="0"/>
              </a:rPr>
              <a:t>This indicates that the fluoride concentration is high, posing a severe risk of fluorosis.</a:t>
            </a:r>
          </a:p>
          <a:p>
            <a:endParaRPr lang="en-US" sz="16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95734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1000"/>
                                        <p:tgtEl>
                                          <p:spTgt spid="3">
                                            <p:txEl>
                                              <p:pRg st="6" end="6"/>
                                            </p:txEl>
                                          </p:spTgt>
                                        </p:tgtEl>
                                      </p:cBhvr>
                                    </p:animEffect>
                                    <p:anim calcmode="lin" valueType="num">
                                      <p:cBhvr>
                                        <p:cTn id="4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fade">
                                      <p:cBhvr>
                                        <p:cTn id="49" dur="1000"/>
                                        <p:tgtEl>
                                          <p:spTgt spid="3">
                                            <p:txEl>
                                              <p:pRg st="7" end="7"/>
                                            </p:txEl>
                                          </p:spTgt>
                                        </p:tgtEl>
                                      </p:cBhvr>
                                    </p:animEffect>
                                    <p:anim calcmode="lin" valueType="num">
                                      <p:cBhvr>
                                        <p:cTn id="50"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8" end="8"/>
                                            </p:txEl>
                                          </p:spTgt>
                                        </p:tgtEl>
                                        <p:attrNameLst>
                                          <p:attrName>style.visibility</p:attrName>
                                        </p:attrNameLst>
                                      </p:cBhvr>
                                      <p:to>
                                        <p:strVal val="visible"/>
                                      </p:to>
                                    </p:set>
                                    <p:animEffect transition="in" filter="fade">
                                      <p:cBhvr>
                                        <p:cTn id="56" dur="1000"/>
                                        <p:tgtEl>
                                          <p:spTgt spid="3">
                                            <p:txEl>
                                              <p:pRg st="8" end="8"/>
                                            </p:txEl>
                                          </p:spTgt>
                                        </p:tgtEl>
                                      </p:cBhvr>
                                    </p:animEffect>
                                    <p:anim calcmode="lin" valueType="num">
                                      <p:cBhvr>
                                        <p:cTn id="57"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3">
                                            <p:txEl>
                                              <p:pRg st="9" end="9"/>
                                            </p:txEl>
                                          </p:spTgt>
                                        </p:tgtEl>
                                        <p:attrNameLst>
                                          <p:attrName>style.visibility</p:attrName>
                                        </p:attrNameLst>
                                      </p:cBhvr>
                                      <p:to>
                                        <p:strVal val="visible"/>
                                      </p:to>
                                    </p:set>
                                    <p:animEffect transition="in" filter="fade">
                                      <p:cBhvr>
                                        <p:cTn id="63" dur="1000"/>
                                        <p:tgtEl>
                                          <p:spTgt spid="3">
                                            <p:txEl>
                                              <p:pRg st="9" end="9"/>
                                            </p:txEl>
                                          </p:spTgt>
                                        </p:tgtEl>
                                      </p:cBhvr>
                                    </p:animEffect>
                                    <p:anim calcmode="lin" valueType="num">
                                      <p:cBhvr>
                                        <p:cTn id="64"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65"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3">
                                            <p:txEl>
                                              <p:pRg st="11" end="11"/>
                                            </p:txEl>
                                          </p:spTgt>
                                        </p:tgtEl>
                                        <p:attrNameLst>
                                          <p:attrName>style.visibility</p:attrName>
                                        </p:attrNameLst>
                                      </p:cBhvr>
                                      <p:to>
                                        <p:strVal val="visible"/>
                                      </p:to>
                                    </p:set>
                                    <p:animEffect transition="in" filter="fade">
                                      <p:cBhvr>
                                        <p:cTn id="70" dur="1000"/>
                                        <p:tgtEl>
                                          <p:spTgt spid="3">
                                            <p:txEl>
                                              <p:pRg st="11" end="11"/>
                                            </p:txEl>
                                          </p:spTgt>
                                        </p:tgtEl>
                                      </p:cBhvr>
                                    </p:animEffect>
                                    <p:anim calcmode="lin" valueType="num">
                                      <p:cBhvr>
                                        <p:cTn id="71"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72"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3">
                                            <p:txEl>
                                              <p:pRg st="12" end="12"/>
                                            </p:txEl>
                                          </p:spTgt>
                                        </p:tgtEl>
                                        <p:attrNameLst>
                                          <p:attrName>style.visibility</p:attrName>
                                        </p:attrNameLst>
                                      </p:cBhvr>
                                      <p:to>
                                        <p:strVal val="visible"/>
                                      </p:to>
                                    </p:set>
                                    <p:animEffect transition="in" filter="fade">
                                      <p:cBhvr>
                                        <p:cTn id="77" dur="1000"/>
                                        <p:tgtEl>
                                          <p:spTgt spid="3">
                                            <p:txEl>
                                              <p:pRg st="12" end="12"/>
                                            </p:txEl>
                                          </p:spTgt>
                                        </p:tgtEl>
                                      </p:cBhvr>
                                    </p:animEffect>
                                    <p:anim calcmode="lin" valueType="num">
                                      <p:cBhvr>
                                        <p:cTn id="78"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79"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3">
                                            <p:txEl>
                                              <p:pRg st="13" end="13"/>
                                            </p:txEl>
                                          </p:spTgt>
                                        </p:tgtEl>
                                        <p:attrNameLst>
                                          <p:attrName>style.visibility</p:attrName>
                                        </p:attrNameLst>
                                      </p:cBhvr>
                                      <p:to>
                                        <p:strVal val="visible"/>
                                      </p:to>
                                    </p:set>
                                    <p:animEffect transition="in" filter="fade">
                                      <p:cBhvr>
                                        <p:cTn id="84" dur="1000"/>
                                        <p:tgtEl>
                                          <p:spTgt spid="3">
                                            <p:txEl>
                                              <p:pRg st="13" end="13"/>
                                            </p:txEl>
                                          </p:spTgt>
                                        </p:tgtEl>
                                      </p:cBhvr>
                                    </p:animEffect>
                                    <p:anim calcmode="lin" valueType="num">
                                      <p:cBhvr>
                                        <p:cTn id="85"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86"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3">
                                            <p:txEl>
                                              <p:pRg st="14" end="14"/>
                                            </p:txEl>
                                          </p:spTgt>
                                        </p:tgtEl>
                                        <p:attrNameLst>
                                          <p:attrName>style.visibility</p:attrName>
                                        </p:attrNameLst>
                                      </p:cBhvr>
                                      <p:to>
                                        <p:strVal val="visible"/>
                                      </p:to>
                                    </p:set>
                                    <p:animEffect transition="in" filter="fade">
                                      <p:cBhvr>
                                        <p:cTn id="91" dur="1000"/>
                                        <p:tgtEl>
                                          <p:spTgt spid="3">
                                            <p:txEl>
                                              <p:pRg st="14" end="14"/>
                                            </p:txEl>
                                          </p:spTgt>
                                        </p:tgtEl>
                                      </p:cBhvr>
                                    </p:animEffect>
                                    <p:anim calcmode="lin" valueType="num">
                                      <p:cBhvr>
                                        <p:cTn id="92"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93" dur="1000" fill="hold"/>
                                        <p:tgtEl>
                                          <p:spTgt spid="3">
                                            <p:txEl>
                                              <p:pRg st="14" end="14"/>
                                            </p:txEl>
                                          </p:spTgt>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16" presetClass="entr" presetSubtype="21" fill="hold" grpId="0" nodeType="clickEffect">
                                  <p:stCondLst>
                                    <p:cond delay="0"/>
                                  </p:stCondLst>
                                  <p:childTnLst>
                                    <p:set>
                                      <p:cBhvr>
                                        <p:cTn id="97" dur="1" fill="hold">
                                          <p:stCondLst>
                                            <p:cond delay="0"/>
                                          </p:stCondLst>
                                        </p:cTn>
                                        <p:tgtEl>
                                          <p:spTgt spid="4"/>
                                        </p:tgtEl>
                                        <p:attrNameLst>
                                          <p:attrName>style.visibility</p:attrName>
                                        </p:attrNameLst>
                                      </p:cBhvr>
                                      <p:to>
                                        <p:strVal val="visible"/>
                                      </p:to>
                                    </p:set>
                                    <p:animEffect transition="in" filter="barn(inVertical)">
                                      <p:cBhvr>
                                        <p:cTn id="9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omputer&#10;&#10;Description automatically generated">
            <a:extLst>
              <a:ext uri="{FF2B5EF4-FFF2-40B4-BE49-F238E27FC236}">
                <a16:creationId xmlns:a16="http://schemas.microsoft.com/office/drawing/2014/main" id="{B14DAB26-67C8-F976-64A2-663C9E6EB843}"/>
              </a:ext>
            </a:extLst>
          </p:cNvPr>
          <p:cNvPicPr>
            <a:picLocks noChangeAspect="1"/>
          </p:cNvPicPr>
          <p:nvPr/>
        </p:nvPicPr>
        <p:blipFill>
          <a:blip r:embed="rId2"/>
          <a:stretch>
            <a:fillRect/>
          </a:stretch>
        </p:blipFill>
        <p:spPr>
          <a:xfrm>
            <a:off x="0" y="880533"/>
            <a:ext cx="9144000" cy="3194756"/>
          </a:xfrm>
          <a:prstGeom prst="rect">
            <a:avLst/>
          </a:prstGeom>
        </p:spPr>
      </p:pic>
    </p:spTree>
    <p:extLst>
      <p:ext uri="{BB962C8B-B14F-4D97-AF65-F5344CB8AC3E}">
        <p14:creationId xmlns:p14="http://schemas.microsoft.com/office/powerpoint/2010/main" val="3768075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E23C3-3D06-C79E-006B-E4781EB321E8}"/>
              </a:ext>
            </a:extLst>
          </p:cNvPr>
          <p:cNvSpPr>
            <a:spLocks noGrp="1"/>
          </p:cNvSpPr>
          <p:nvPr>
            <p:ph type="ctrTitle"/>
          </p:nvPr>
        </p:nvSpPr>
        <p:spPr>
          <a:xfrm>
            <a:off x="1813416" y="0"/>
            <a:ext cx="5381700" cy="657122"/>
          </a:xfrm>
        </p:spPr>
        <p:txBody>
          <a:bodyPr/>
          <a:lstStyle/>
          <a:p>
            <a:r>
              <a:rPr lang="en-US" sz="2400" b="1" kern="100" dirty="0">
                <a:effectLst/>
                <a:latin typeface="Calibri" panose="020F0502020204030204" pitchFamily="34" charset="0"/>
                <a:ea typeface="Calibri" panose="020F0502020204030204" pitchFamily="34" charset="0"/>
                <a:cs typeface="Calibri" panose="020F0502020204030204" pitchFamily="34" charset="0"/>
              </a:rPr>
              <a:t>Combined Percentage Calculation</a:t>
            </a:r>
            <a:br>
              <a:rPr lang="en-US" sz="18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EA7FE3E4-D721-69CF-50B1-C026A968C775}"/>
              </a:ext>
            </a:extLst>
          </p:cNvPr>
          <p:cNvSpPr>
            <a:spLocks noGrp="1"/>
          </p:cNvSpPr>
          <p:nvPr>
            <p:ph type="body" idx="1"/>
          </p:nvPr>
        </p:nvSpPr>
        <p:spPr>
          <a:xfrm>
            <a:off x="158044" y="496711"/>
            <a:ext cx="8827911" cy="3262489"/>
          </a:xfrm>
        </p:spPr>
        <p:txBody>
          <a:bodyPr/>
          <a:lstStyle/>
          <a:p>
            <a:r>
              <a:rPr lang="en-US" sz="1400" dirty="0">
                <a:latin typeface="Calibri" panose="020F0502020204030204" pitchFamily="34" charset="0"/>
                <a:ea typeface="Calibri" panose="020F0502020204030204" pitchFamily="34" charset="0"/>
                <a:cs typeface="Calibri" panose="020F0502020204030204" pitchFamily="34" charset="0"/>
              </a:rPr>
              <a:t>The variable pc is assigned the value of </a:t>
            </a:r>
            <a:r>
              <a:rPr lang="en-US" sz="1400" dirty="0" err="1">
                <a:latin typeface="Calibri" panose="020F0502020204030204" pitchFamily="34" charset="0"/>
                <a:ea typeface="Calibri" panose="020F0502020204030204" pitchFamily="34" charset="0"/>
                <a:cs typeface="Calibri" panose="020F0502020204030204" pitchFamily="34" charset="0"/>
              </a:rPr>
              <a:t>flouridecontent</a:t>
            </a:r>
            <a:r>
              <a:rPr lang="en-US" sz="1400" dirty="0">
                <a:latin typeface="Calibri" panose="020F0502020204030204" pitchFamily="34" charset="0"/>
                <a:ea typeface="Calibri" panose="020F0502020204030204" pitchFamily="34" charset="0"/>
                <a:cs typeface="Calibri" panose="020F0502020204030204" pitchFamily="34" charset="0"/>
              </a:rPr>
              <a:t>. This step stores the fluoride content of the region in the variable pc for later use in the calculation.</a:t>
            </a:r>
          </a:p>
          <a:p>
            <a:r>
              <a:rPr lang="en-US" sz="1400" dirty="0" err="1">
                <a:latin typeface="Calibri" panose="020F0502020204030204" pitchFamily="34" charset="0"/>
                <a:ea typeface="Calibri" panose="020F0502020204030204" pitchFamily="34" charset="0"/>
                <a:cs typeface="Calibri" panose="020F0502020204030204" pitchFamily="34" charset="0"/>
              </a:rPr>
              <a:t>age_category_result</a:t>
            </a:r>
            <a:r>
              <a:rPr lang="en-US" sz="1400" dirty="0">
                <a:latin typeface="Calibri" panose="020F0502020204030204" pitchFamily="34" charset="0"/>
                <a:ea typeface="Calibri" panose="020F0502020204030204" pitchFamily="34" charset="0"/>
                <a:cs typeface="Calibri" panose="020F0502020204030204" pitchFamily="34" charset="0"/>
              </a:rPr>
              <a:t> = </a:t>
            </a:r>
            <a:r>
              <a:rPr lang="en-US" sz="1400" dirty="0" err="1">
                <a:latin typeface="Calibri" panose="020F0502020204030204" pitchFamily="34" charset="0"/>
                <a:ea typeface="Calibri" panose="020F0502020204030204" pitchFamily="34" charset="0"/>
                <a:cs typeface="Calibri" panose="020F0502020204030204" pitchFamily="34" charset="0"/>
              </a:rPr>
              <a:t>age_affected</a:t>
            </a:r>
            <a:r>
              <a:rPr lang="en-US" sz="1400" dirty="0">
                <a:latin typeface="Calibri" panose="020F0502020204030204" pitchFamily="34" charset="0"/>
                <a:ea typeface="Calibri" panose="020F0502020204030204" pitchFamily="34" charset="0"/>
                <a:cs typeface="Calibri" panose="020F0502020204030204" pitchFamily="34" charset="0"/>
              </a:rPr>
              <a:t>(age):</a:t>
            </a:r>
          </a:p>
          <a:p>
            <a:r>
              <a:rPr lang="en-US" sz="1400" dirty="0">
                <a:latin typeface="Calibri" panose="020F0502020204030204" pitchFamily="34" charset="0"/>
                <a:ea typeface="Calibri" panose="020F0502020204030204" pitchFamily="34" charset="0"/>
                <a:cs typeface="Calibri" panose="020F0502020204030204" pitchFamily="34" charset="0"/>
              </a:rPr>
              <a:t>This function calculates the percentage effect of age on fluorosis risk based on predefined </a:t>
            </a:r>
            <a:r>
              <a:rPr lang="en-US" sz="1400" dirty="0" err="1">
                <a:latin typeface="Calibri" panose="020F0502020204030204" pitchFamily="34" charset="0"/>
                <a:ea typeface="Calibri" panose="020F0502020204030204" pitchFamily="34" charset="0"/>
                <a:cs typeface="Calibri" panose="020F0502020204030204" pitchFamily="34" charset="0"/>
              </a:rPr>
              <a:t>criteria.The</a:t>
            </a:r>
            <a:r>
              <a:rPr lang="en-US" sz="1400" dirty="0">
                <a:latin typeface="Calibri" panose="020F0502020204030204" pitchFamily="34" charset="0"/>
                <a:ea typeface="Calibri" panose="020F0502020204030204" pitchFamily="34" charset="0"/>
                <a:cs typeface="Calibri" panose="020F0502020204030204" pitchFamily="34" charset="0"/>
              </a:rPr>
              <a:t> result is stored in the variable </a:t>
            </a:r>
            <a:r>
              <a:rPr lang="en-US" sz="1400" dirty="0" err="1">
                <a:latin typeface="Calibri" panose="020F0502020204030204" pitchFamily="34" charset="0"/>
                <a:ea typeface="Calibri" panose="020F0502020204030204" pitchFamily="34" charset="0"/>
                <a:cs typeface="Calibri" panose="020F0502020204030204" pitchFamily="34" charset="0"/>
              </a:rPr>
              <a:t>age_category_result</a:t>
            </a:r>
            <a:r>
              <a:rPr lang="en-US" sz="1400" dirty="0">
                <a:latin typeface="Calibri" panose="020F0502020204030204" pitchFamily="34" charset="0"/>
                <a:ea typeface="Calibri" panose="020F0502020204030204" pitchFamily="34" charset="0"/>
                <a:cs typeface="Calibri" panose="020F0502020204030204" pitchFamily="34" charset="0"/>
              </a:rPr>
              <a:t>.</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dirty="0" err="1">
                <a:latin typeface="Calibri" panose="020F0502020204030204" pitchFamily="34" charset="0"/>
                <a:ea typeface="Calibri" panose="020F0502020204030204" pitchFamily="34" charset="0"/>
                <a:cs typeface="Calibri" panose="020F0502020204030204" pitchFamily="34" charset="0"/>
              </a:rPr>
              <a:t>gender_category_result</a:t>
            </a:r>
            <a:r>
              <a:rPr lang="en-US" sz="1400" dirty="0">
                <a:latin typeface="Calibri" panose="020F0502020204030204" pitchFamily="34" charset="0"/>
                <a:ea typeface="Calibri" panose="020F0502020204030204" pitchFamily="34" charset="0"/>
                <a:cs typeface="Calibri" panose="020F0502020204030204" pitchFamily="34" charset="0"/>
              </a:rPr>
              <a:t> = </a:t>
            </a:r>
            <a:r>
              <a:rPr lang="en-US" sz="1400" dirty="0" err="1">
                <a:latin typeface="Calibri" panose="020F0502020204030204" pitchFamily="34" charset="0"/>
                <a:ea typeface="Calibri" panose="020F0502020204030204" pitchFamily="34" charset="0"/>
                <a:cs typeface="Calibri" panose="020F0502020204030204" pitchFamily="34" charset="0"/>
              </a:rPr>
              <a:t>gender_affected</a:t>
            </a:r>
            <a:r>
              <a:rPr lang="en-US" sz="1400" dirty="0">
                <a:latin typeface="Calibri" panose="020F0502020204030204" pitchFamily="34" charset="0"/>
                <a:ea typeface="Calibri" panose="020F0502020204030204" pitchFamily="34" charset="0"/>
                <a:cs typeface="Calibri" panose="020F0502020204030204" pitchFamily="34" charset="0"/>
              </a:rPr>
              <a:t>(gender):</a:t>
            </a:r>
          </a:p>
          <a:p>
            <a:r>
              <a:rPr lang="en-US" sz="1400" dirty="0">
                <a:latin typeface="Calibri" panose="020F0502020204030204" pitchFamily="34" charset="0"/>
                <a:ea typeface="Calibri" panose="020F0502020204030204" pitchFamily="34" charset="0"/>
                <a:cs typeface="Calibri" panose="020F0502020204030204" pitchFamily="34" charset="0"/>
              </a:rPr>
              <a:t>This function calculates the percentage effect of gender on fluorosis risk based on predefined </a:t>
            </a:r>
            <a:r>
              <a:rPr lang="en-US" sz="1400" dirty="0" err="1">
                <a:latin typeface="Calibri" panose="020F0502020204030204" pitchFamily="34" charset="0"/>
                <a:ea typeface="Calibri" panose="020F0502020204030204" pitchFamily="34" charset="0"/>
                <a:cs typeface="Calibri" panose="020F0502020204030204" pitchFamily="34" charset="0"/>
              </a:rPr>
              <a:t>criteria.The</a:t>
            </a:r>
            <a:r>
              <a:rPr lang="en-US" sz="1400" dirty="0">
                <a:latin typeface="Calibri" panose="020F0502020204030204" pitchFamily="34" charset="0"/>
                <a:ea typeface="Calibri" panose="020F0502020204030204" pitchFamily="34" charset="0"/>
                <a:cs typeface="Calibri" panose="020F0502020204030204" pitchFamily="34" charset="0"/>
              </a:rPr>
              <a:t> result is stored in the variable </a:t>
            </a:r>
            <a:r>
              <a:rPr lang="en-US" sz="1400" dirty="0" err="1">
                <a:latin typeface="Calibri" panose="020F0502020204030204" pitchFamily="34" charset="0"/>
                <a:ea typeface="Calibri" panose="020F0502020204030204" pitchFamily="34" charset="0"/>
                <a:cs typeface="Calibri" panose="020F0502020204030204" pitchFamily="34" charset="0"/>
              </a:rPr>
              <a:t>gender_category_result</a:t>
            </a:r>
            <a:r>
              <a:rPr lang="en-US" sz="1400" dirty="0">
                <a:latin typeface="Calibri" panose="020F0502020204030204" pitchFamily="34" charset="0"/>
                <a:ea typeface="Calibri" panose="020F0502020204030204" pitchFamily="34" charset="0"/>
                <a:cs typeface="Calibri" panose="020F0502020204030204" pitchFamily="34" charset="0"/>
              </a:rPr>
              <a:t>'</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dirty="0" err="1">
                <a:latin typeface="Calibri" panose="020F0502020204030204" pitchFamily="34" charset="0"/>
                <a:ea typeface="Calibri" panose="020F0502020204030204" pitchFamily="34" charset="0"/>
                <a:cs typeface="Calibri" panose="020F0502020204030204" pitchFamily="34" charset="0"/>
              </a:rPr>
              <a:t>combine_total</a:t>
            </a:r>
            <a:r>
              <a:rPr lang="en-US" sz="1400" dirty="0">
                <a:latin typeface="Calibri" panose="020F0502020204030204" pitchFamily="34" charset="0"/>
                <a:ea typeface="Calibri" panose="020F0502020204030204" pitchFamily="34" charset="0"/>
                <a:cs typeface="Calibri" panose="020F0502020204030204" pitchFamily="34" charset="0"/>
              </a:rPr>
              <a:t> = </a:t>
            </a:r>
            <a:r>
              <a:rPr lang="en-US" sz="1400" dirty="0" err="1">
                <a:latin typeface="Calibri" panose="020F0502020204030204" pitchFamily="34" charset="0"/>
                <a:ea typeface="Calibri" panose="020F0502020204030204" pitchFamily="34" charset="0"/>
                <a:cs typeface="Calibri" panose="020F0502020204030204" pitchFamily="34" charset="0"/>
              </a:rPr>
              <a:t>age_category_result</a:t>
            </a:r>
            <a:r>
              <a:rPr lang="en-US" sz="1400" dirty="0">
                <a:latin typeface="Calibri" panose="020F0502020204030204" pitchFamily="34" charset="0"/>
                <a:ea typeface="Calibri" panose="020F0502020204030204" pitchFamily="34" charset="0"/>
                <a:cs typeface="Calibri" panose="020F0502020204030204" pitchFamily="34" charset="0"/>
              </a:rPr>
              <a:t> + </a:t>
            </a:r>
            <a:r>
              <a:rPr lang="en-US" sz="1400" dirty="0" err="1">
                <a:latin typeface="Calibri" panose="020F0502020204030204" pitchFamily="34" charset="0"/>
                <a:ea typeface="Calibri" panose="020F0502020204030204" pitchFamily="34" charset="0"/>
                <a:cs typeface="Calibri" panose="020F0502020204030204" pitchFamily="34" charset="0"/>
              </a:rPr>
              <a:t>gender_category_result</a:t>
            </a:r>
            <a:r>
              <a:rPr lang="en-US" sz="1400" dirty="0">
                <a:latin typeface="Calibri" panose="020F0502020204030204" pitchFamily="34" charset="0"/>
                <a:ea typeface="Calibri" panose="020F0502020204030204" pitchFamily="34" charset="0"/>
                <a:cs typeface="Calibri" panose="020F0502020204030204" pitchFamily="34" charset="0"/>
              </a:rPr>
              <a:t> + pc:</a:t>
            </a:r>
          </a:p>
          <a:p>
            <a:r>
              <a:rPr lang="en-US" sz="1400" dirty="0">
                <a:latin typeface="Calibri" panose="020F0502020204030204" pitchFamily="34" charset="0"/>
                <a:ea typeface="Calibri" panose="020F0502020204030204" pitchFamily="34" charset="0"/>
                <a:cs typeface="Calibri" panose="020F0502020204030204" pitchFamily="34" charset="0"/>
              </a:rPr>
              <a:t>The variables </a:t>
            </a:r>
            <a:r>
              <a:rPr lang="en-US" sz="1400" dirty="0" err="1">
                <a:latin typeface="Calibri" panose="020F0502020204030204" pitchFamily="34" charset="0"/>
                <a:ea typeface="Calibri" panose="020F0502020204030204" pitchFamily="34" charset="0"/>
                <a:cs typeface="Calibri" panose="020F0502020204030204" pitchFamily="34" charset="0"/>
              </a:rPr>
              <a:t>age_category_result</a:t>
            </a:r>
            <a:r>
              <a:rPr lang="en-US" sz="1400" dirty="0">
                <a:latin typeface="Calibri" panose="020F0502020204030204" pitchFamily="34" charset="0"/>
                <a:ea typeface="Calibri" panose="020F0502020204030204" pitchFamily="34" charset="0"/>
                <a:cs typeface="Calibri" panose="020F0502020204030204" pitchFamily="34" charset="0"/>
              </a:rPr>
              <a:t>, </a:t>
            </a:r>
            <a:r>
              <a:rPr lang="en-US" sz="1400" dirty="0" err="1">
                <a:latin typeface="Calibri" panose="020F0502020204030204" pitchFamily="34" charset="0"/>
                <a:ea typeface="Calibri" panose="020F0502020204030204" pitchFamily="34" charset="0"/>
                <a:cs typeface="Calibri" panose="020F0502020204030204" pitchFamily="34" charset="0"/>
              </a:rPr>
              <a:t>gender_category_result</a:t>
            </a:r>
            <a:r>
              <a:rPr lang="en-US" sz="1400" dirty="0">
                <a:latin typeface="Calibri" panose="020F0502020204030204" pitchFamily="34" charset="0"/>
                <a:ea typeface="Calibri" panose="020F0502020204030204" pitchFamily="34" charset="0"/>
                <a:cs typeface="Calibri" panose="020F0502020204030204" pitchFamily="34" charset="0"/>
              </a:rPr>
              <a:t>, and pc are added together, and the result is stored in </a:t>
            </a:r>
            <a:r>
              <a:rPr lang="en-US" sz="1400" dirty="0" err="1">
                <a:latin typeface="Calibri" panose="020F0502020204030204" pitchFamily="34" charset="0"/>
                <a:ea typeface="Calibri" panose="020F0502020204030204" pitchFamily="34" charset="0"/>
                <a:cs typeface="Calibri" panose="020F0502020204030204" pitchFamily="34" charset="0"/>
              </a:rPr>
              <a:t>combine_total</a:t>
            </a:r>
            <a:r>
              <a:rPr lang="en-US" sz="1400" dirty="0">
                <a:latin typeface="Calibri" panose="020F0502020204030204" pitchFamily="34" charset="0"/>
                <a:ea typeface="Calibri" panose="020F0502020204030204" pitchFamily="34" charset="0"/>
                <a:cs typeface="Calibri" panose="020F0502020204030204" pitchFamily="34" charset="0"/>
              </a:rPr>
              <a:t>. This represents the sum of the age effect, gender effect, and fluoride content.</a:t>
            </a:r>
          </a:p>
          <a:p>
            <a:r>
              <a:rPr lang="en-US" sz="1400" dirty="0" err="1">
                <a:latin typeface="Calibri" panose="020F0502020204030204" pitchFamily="34" charset="0"/>
                <a:ea typeface="Calibri" panose="020F0502020204030204" pitchFamily="34" charset="0"/>
                <a:cs typeface="Calibri" panose="020F0502020204030204" pitchFamily="34" charset="0"/>
              </a:rPr>
              <a:t>combined_percentage</a:t>
            </a:r>
            <a:r>
              <a:rPr lang="en-US" sz="1400" dirty="0">
                <a:latin typeface="Calibri" panose="020F0502020204030204" pitchFamily="34" charset="0"/>
                <a:ea typeface="Calibri" panose="020F0502020204030204" pitchFamily="34" charset="0"/>
                <a:cs typeface="Calibri" panose="020F0502020204030204" pitchFamily="34" charset="0"/>
              </a:rPr>
              <a:t> = (</a:t>
            </a:r>
            <a:r>
              <a:rPr lang="en-US" sz="1400" dirty="0" err="1">
                <a:latin typeface="Calibri" panose="020F0502020204030204" pitchFamily="34" charset="0"/>
                <a:ea typeface="Calibri" panose="020F0502020204030204" pitchFamily="34" charset="0"/>
                <a:cs typeface="Calibri" panose="020F0502020204030204" pitchFamily="34" charset="0"/>
              </a:rPr>
              <a:t>combine_total</a:t>
            </a:r>
            <a:r>
              <a:rPr lang="en-US" sz="1400" dirty="0">
                <a:latin typeface="Calibri" panose="020F0502020204030204" pitchFamily="34" charset="0"/>
                <a:ea typeface="Calibri" panose="020F0502020204030204" pitchFamily="34" charset="0"/>
                <a:cs typeface="Calibri" panose="020F0502020204030204" pitchFamily="34" charset="0"/>
              </a:rPr>
              <a:t> / 300) * 100:</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dirty="0">
                <a:latin typeface="Calibri" panose="020F0502020204030204" pitchFamily="34" charset="0"/>
                <a:ea typeface="Calibri" panose="020F0502020204030204" pitchFamily="34" charset="0"/>
                <a:cs typeface="Calibri" panose="020F0502020204030204" pitchFamily="34" charset="0"/>
              </a:rPr>
              <a:t>The combined total (</a:t>
            </a:r>
            <a:r>
              <a:rPr lang="en-US" sz="1400" dirty="0" err="1">
                <a:latin typeface="Calibri" panose="020F0502020204030204" pitchFamily="34" charset="0"/>
                <a:ea typeface="Calibri" panose="020F0502020204030204" pitchFamily="34" charset="0"/>
                <a:cs typeface="Calibri" panose="020F0502020204030204" pitchFamily="34" charset="0"/>
              </a:rPr>
              <a:t>combine_total</a:t>
            </a:r>
            <a:r>
              <a:rPr lang="en-US" sz="1400" dirty="0">
                <a:latin typeface="Calibri" panose="020F0502020204030204" pitchFamily="34" charset="0"/>
                <a:ea typeface="Calibri" panose="020F0502020204030204" pitchFamily="34" charset="0"/>
                <a:cs typeface="Calibri" panose="020F0502020204030204" pitchFamily="34" charset="0"/>
              </a:rPr>
              <a:t>) is divided by 300, representing the maximum possible combined value (100 for fluoride content, 100 for age, and 100 for gender).</a:t>
            </a:r>
          </a:p>
          <a:p>
            <a:r>
              <a:rPr lang="en-US" sz="1400" dirty="0">
                <a:latin typeface="Calibri" panose="020F0502020204030204" pitchFamily="34" charset="0"/>
                <a:ea typeface="Calibri" panose="020F0502020204030204" pitchFamily="34" charset="0"/>
                <a:cs typeface="Calibri" panose="020F0502020204030204" pitchFamily="34" charset="0"/>
              </a:rPr>
              <a:t>The result is multiplied by 100 to convert it to a percentage.</a:t>
            </a:r>
          </a:p>
          <a:p>
            <a:r>
              <a:rPr lang="en-US" sz="1400" dirty="0">
                <a:latin typeface="Calibri" panose="020F0502020204030204" pitchFamily="34" charset="0"/>
                <a:ea typeface="Calibri" panose="020F0502020204030204" pitchFamily="34" charset="0"/>
                <a:cs typeface="Calibri" panose="020F0502020204030204" pitchFamily="34" charset="0"/>
              </a:rPr>
              <a:t>The final combined percentage is stored in the variable </a:t>
            </a:r>
            <a:r>
              <a:rPr lang="en-US" sz="1400" dirty="0" err="1">
                <a:latin typeface="Calibri" panose="020F0502020204030204" pitchFamily="34" charset="0"/>
                <a:ea typeface="Calibri" panose="020F0502020204030204" pitchFamily="34" charset="0"/>
                <a:cs typeface="Calibri" panose="020F0502020204030204" pitchFamily="34" charset="0"/>
              </a:rPr>
              <a:t>combined_percentage</a:t>
            </a:r>
            <a:r>
              <a:rPr lang="en-US" sz="1400" dirty="0">
                <a:latin typeface="Calibri" panose="020F0502020204030204" pitchFamily="34" charset="0"/>
                <a:ea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24551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fade">
                                      <p:cBhvr>
                                        <p:cTn id="33" dur="1000"/>
                                        <p:tgtEl>
                                          <p:spTgt spid="3">
                                            <p:txEl>
                                              <p:pRg st="4" end="4"/>
                                            </p:txEl>
                                          </p:spTgt>
                                        </p:tgtEl>
                                      </p:cBhvr>
                                    </p:animEffect>
                                    <p:anim calcmode="lin" valueType="num">
                                      <p:cBhvr>
                                        <p:cTn id="34"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1000"/>
                                        <p:tgtEl>
                                          <p:spTgt spid="3">
                                            <p:txEl>
                                              <p:pRg st="5" end="5"/>
                                            </p:txEl>
                                          </p:spTgt>
                                        </p:tgtEl>
                                      </p:cBhvr>
                                    </p:animEffect>
                                    <p:anim calcmode="lin" valueType="num">
                                      <p:cBhvr>
                                        <p:cTn id="4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fade">
                                      <p:cBhvr>
                                        <p:cTn id="47" dur="1000"/>
                                        <p:tgtEl>
                                          <p:spTgt spid="3">
                                            <p:txEl>
                                              <p:pRg st="7" end="7"/>
                                            </p:txEl>
                                          </p:spTgt>
                                        </p:tgtEl>
                                      </p:cBhvr>
                                    </p:animEffect>
                                    <p:anim calcmode="lin" valueType="num">
                                      <p:cBhvr>
                                        <p:cTn id="48"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3">
                                            <p:txEl>
                                              <p:pRg st="8" end="8"/>
                                            </p:txEl>
                                          </p:spTgt>
                                        </p:tgtEl>
                                        <p:attrNameLst>
                                          <p:attrName>style.visibility</p:attrName>
                                        </p:attrNameLst>
                                      </p:cBhvr>
                                      <p:to>
                                        <p:strVal val="visible"/>
                                      </p:to>
                                    </p:set>
                                    <p:animEffect transition="in" filter="fade">
                                      <p:cBhvr>
                                        <p:cTn id="54" dur="1000"/>
                                        <p:tgtEl>
                                          <p:spTgt spid="3">
                                            <p:txEl>
                                              <p:pRg st="8" end="8"/>
                                            </p:txEl>
                                          </p:spTgt>
                                        </p:tgtEl>
                                      </p:cBhvr>
                                    </p:animEffect>
                                    <p:anim calcmode="lin" valueType="num">
                                      <p:cBhvr>
                                        <p:cTn id="55"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Effect transition="in" filter="fade">
                                      <p:cBhvr>
                                        <p:cTn id="61" dur="1000"/>
                                        <p:tgtEl>
                                          <p:spTgt spid="3">
                                            <p:txEl>
                                              <p:pRg st="9" end="9"/>
                                            </p:txEl>
                                          </p:spTgt>
                                        </p:tgtEl>
                                      </p:cBhvr>
                                    </p:animEffect>
                                    <p:anim calcmode="lin" valueType="num">
                                      <p:cBhvr>
                                        <p:cTn id="62"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63"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ntr" presetSubtype="0" fill="hold" grpId="0" nodeType="clickEffect">
                                  <p:stCondLst>
                                    <p:cond delay="0"/>
                                  </p:stCondLst>
                                  <p:childTnLst>
                                    <p:set>
                                      <p:cBhvr>
                                        <p:cTn id="67" dur="1" fill="hold">
                                          <p:stCondLst>
                                            <p:cond delay="0"/>
                                          </p:stCondLst>
                                        </p:cTn>
                                        <p:tgtEl>
                                          <p:spTgt spid="3">
                                            <p:txEl>
                                              <p:pRg st="11" end="11"/>
                                            </p:txEl>
                                          </p:spTgt>
                                        </p:tgtEl>
                                        <p:attrNameLst>
                                          <p:attrName>style.visibility</p:attrName>
                                        </p:attrNameLst>
                                      </p:cBhvr>
                                      <p:to>
                                        <p:strVal val="visible"/>
                                      </p:to>
                                    </p:set>
                                    <p:animEffect transition="in" filter="fade">
                                      <p:cBhvr>
                                        <p:cTn id="68" dur="1000"/>
                                        <p:tgtEl>
                                          <p:spTgt spid="3">
                                            <p:txEl>
                                              <p:pRg st="11" end="11"/>
                                            </p:txEl>
                                          </p:spTgt>
                                        </p:tgtEl>
                                      </p:cBhvr>
                                    </p:animEffect>
                                    <p:anim calcmode="lin" valueType="num">
                                      <p:cBhvr>
                                        <p:cTn id="69"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70"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42" presetClass="entr" presetSubtype="0" fill="hold" grpId="0" nodeType="clickEffect">
                                  <p:stCondLst>
                                    <p:cond delay="0"/>
                                  </p:stCondLst>
                                  <p:childTnLst>
                                    <p:set>
                                      <p:cBhvr>
                                        <p:cTn id="74" dur="1" fill="hold">
                                          <p:stCondLst>
                                            <p:cond delay="0"/>
                                          </p:stCondLst>
                                        </p:cTn>
                                        <p:tgtEl>
                                          <p:spTgt spid="3">
                                            <p:txEl>
                                              <p:pRg st="12" end="12"/>
                                            </p:txEl>
                                          </p:spTgt>
                                        </p:tgtEl>
                                        <p:attrNameLst>
                                          <p:attrName>style.visibility</p:attrName>
                                        </p:attrNameLst>
                                      </p:cBhvr>
                                      <p:to>
                                        <p:strVal val="visible"/>
                                      </p:to>
                                    </p:set>
                                    <p:animEffect transition="in" filter="fade">
                                      <p:cBhvr>
                                        <p:cTn id="75" dur="1000"/>
                                        <p:tgtEl>
                                          <p:spTgt spid="3">
                                            <p:txEl>
                                              <p:pRg st="12" end="12"/>
                                            </p:txEl>
                                          </p:spTgt>
                                        </p:tgtEl>
                                      </p:cBhvr>
                                    </p:animEffect>
                                    <p:anim calcmode="lin" valueType="num">
                                      <p:cBhvr>
                                        <p:cTn id="76"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77"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42" presetClass="entr" presetSubtype="0" fill="hold" grpId="0" nodeType="clickEffect">
                                  <p:stCondLst>
                                    <p:cond delay="0"/>
                                  </p:stCondLst>
                                  <p:childTnLst>
                                    <p:set>
                                      <p:cBhvr>
                                        <p:cTn id="81" dur="1" fill="hold">
                                          <p:stCondLst>
                                            <p:cond delay="0"/>
                                          </p:stCondLst>
                                        </p:cTn>
                                        <p:tgtEl>
                                          <p:spTgt spid="3">
                                            <p:txEl>
                                              <p:pRg st="13" end="13"/>
                                            </p:txEl>
                                          </p:spTgt>
                                        </p:tgtEl>
                                        <p:attrNameLst>
                                          <p:attrName>style.visibility</p:attrName>
                                        </p:attrNameLst>
                                      </p:cBhvr>
                                      <p:to>
                                        <p:strVal val="visible"/>
                                      </p:to>
                                    </p:set>
                                    <p:animEffect transition="in" filter="fade">
                                      <p:cBhvr>
                                        <p:cTn id="82" dur="1000"/>
                                        <p:tgtEl>
                                          <p:spTgt spid="3">
                                            <p:txEl>
                                              <p:pRg st="13" end="13"/>
                                            </p:txEl>
                                          </p:spTgt>
                                        </p:tgtEl>
                                      </p:cBhvr>
                                    </p:animEffect>
                                    <p:anim calcmode="lin" valueType="num">
                                      <p:cBhvr>
                                        <p:cTn id="83"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84"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2F85B-4C1A-3E66-CE18-66C1DEC32B82}"/>
              </a:ext>
            </a:extLst>
          </p:cNvPr>
          <p:cNvSpPr>
            <a:spLocks noGrp="1"/>
          </p:cNvSpPr>
          <p:nvPr>
            <p:ph type="ctrTitle"/>
          </p:nvPr>
        </p:nvSpPr>
        <p:spPr>
          <a:xfrm>
            <a:off x="1881150" y="539600"/>
            <a:ext cx="5381700" cy="1146900"/>
          </a:xfrm>
        </p:spPr>
        <p:txBody>
          <a:bodyPr/>
          <a:lstStyle/>
          <a:p>
            <a:r>
              <a:rPr lang="en-US" sz="3600" b="1" dirty="0">
                <a:latin typeface="Calibri" panose="020F0502020204030204" pitchFamily="34" charset="0"/>
                <a:ea typeface="Calibri" panose="020F0502020204030204" pitchFamily="34" charset="0"/>
                <a:cs typeface="Calibri" panose="020F0502020204030204" pitchFamily="34" charset="0"/>
              </a:rPr>
              <a:t>CONTENTS</a:t>
            </a:r>
          </a:p>
        </p:txBody>
      </p:sp>
      <p:sp>
        <p:nvSpPr>
          <p:cNvPr id="3" name="Text Placeholder 2">
            <a:extLst>
              <a:ext uri="{FF2B5EF4-FFF2-40B4-BE49-F238E27FC236}">
                <a16:creationId xmlns:a16="http://schemas.microsoft.com/office/drawing/2014/main" id="{D15AAB31-9E43-C5D5-E2CE-A93324F7450A}"/>
              </a:ext>
            </a:extLst>
          </p:cNvPr>
          <p:cNvSpPr>
            <a:spLocks noGrp="1"/>
          </p:cNvSpPr>
          <p:nvPr>
            <p:ph type="body" idx="1"/>
          </p:nvPr>
        </p:nvSpPr>
        <p:spPr>
          <a:xfrm>
            <a:off x="720000" y="1286933"/>
            <a:ext cx="6143644" cy="3316967"/>
          </a:xfrm>
        </p:spPr>
        <p:txBody>
          <a:bodyPr/>
          <a:lstStyle/>
          <a:p>
            <a:r>
              <a:rPr lang="en-US" sz="3600" dirty="0">
                <a:latin typeface="Calibri" panose="020F0502020204030204" pitchFamily="34" charset="0"/>
                <a:ea typeface="Calibri" panose="020F0502020204030204" pitchFamily="34" charset="0"/>
                <a:cs typeface="Calibri" panose="020F0502020204030204" pitchFamily="34" charset="0"/>
              </a:rPr>
              <a:t>Introduction</a:t>
            </a:r>
          </a:p>
          <a:p>
            <a:r>
              <a:rPr lang="en-US" sz="3600" dirty="0">
                <a:latin typeface="Calibri" panose="020F0502020204030204" pitchFamily="34" charset="0"/>
                <a:ea typeface="Calibri" panose="020F0502020204030204" pitchFamily="34" charset="0"/>
                <a:cs typeface="Calibri" panose="020F0502020204030204" pitchFamily="34" charset="0"/>
              </a:rPr>
              <a:t>Effects of fluorosis</a:t>
            </a:r>
          </a:p>
          <a:p>
            <a:r>
              <a:rPr lang="en-US" sz="3600" dirty="0">
                <a:latin typeface="Calibri" panose="020F0502020204030204" pitchFamily="34" charset="0"/>
                <a:ea typeface="Calibri" panose="020F0502020204030204" pitchFamily="34" charset="0"/>
                <a:cs typeface="Calibri" panose="020F0502020204030204" pitchFamily="34" charset="0"/>
              </a:rPr>
              <a:t>Project aim</a:t>
            </a:r>
          </a:p>
          <a:p>
            <a:r>
              <a:rPr lang="en-US" sz="3600" dirty="0">
                <a:latin typeface="Calibri" panose="020F0502020204030204" pitchFamily="34" charset="0"/>
                <a:ea typeface="Calibri" panose="020F0502020204030204" pitchFamily="34" charset="0"/>
                <a:cs typeface="Calibri" panose="020F0502020204030204" pitchFamily="34" charset="0"/>
              </a:rPr>
              <a:t>Phases</a:t>
            </a:r>
          </a:p>
          <a:p>
            <a:r>
              <a:rPr lang="en-US" sz="3600" dirty="0">
                <a:latin typeface="Calibri" panose="020F0502020204030204" pitchFamily="34" charset="0"/>
                <a:ea typeface="Calibri" panose="020F0502020204030204" pitchFamily="34" charset="0"/>
                <a:cs typeface="Calibri" panose="020F0502020204030204" pitchFamily="34" charset="0"/>
              </a:rPr>
              <a:t>Result</a:t>
            </a:r>
          </a:p>
          <a:p>
            <a:r>
              <a:rPr lang="en-US" sz="3600" dirty="0">
                <a:latin typeface="Calibri" panose="020F0502020204030204" pitchFamily="34" charset="0"/>
                <a:ea typeface="Calibri" panose="020F0502020204030204" pitchFamily="34" charset="0"/>
                <a:cs typeface="Calibri" panose="020F0502020204030204" pitchFamily="34" charset="0"/>
              </a:rPr>
              <a:t>Conclusion</a:t>
            </a:r>
          </a:p>
        </p:txBody>
      </p:sp>
    </p:spTree>
    <p:extLst>
      <p:ext uri="{BB962C8B-B14F-4D97-AF65-F5344CB8AC3E}">
        <p14:creationId xmlns:p14="http://schemas.microsoft.com/office/powerpoint/2010/main" val="3670039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ircle(in)">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circle(in)">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circle(in)">
                                      <p:cBhvr>
                                        <p:cTn id="32"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text&#10;&#10;Description automatically generated">
            <a:extLst>
              <a:ext uri="{FF2B5EF4-FFF2-40B4-BE49-F238E27FC236}">
                <a16:creationId xmlns:a16="http://schemas.microsoft.com/office/drawing/2014/main" id="{1EEA0295-7B1A-B688-4B38-F781FA434838}"/>
              </a:ext>
            </a:extLst>
          </p:cNvPr>
          <p:cNvPicPr>
            <a:picLocks noChangeAspect="1"/>
          </p:cNvPicPr>
          <p:nvPr/>
        </p:nvPicPr>
        <p:blipFill>
          <a:blip r:embed="rId2"/>
          <a:stretch>
            <a:fillRect/>
          </a:stretch>
        </p:blipFill>
        <p:spPr>
          <a:xfrm>
            <a:off x="666205" y="1027289"/>
            <a:ext cx="7811590" cy="3149600"/>
          </a:xfrm>
          <a:prstGeom prst="rect">
            <a:avLst/>
          </a:prstGeom>
        </p:spPr>
      </p:pic>
    </p:spTree>
    <p:extLst>
      <p:ext uri="{BB962C8B-B14F-4D97-AF65-F5344CB8AC3E}">
        <p14:creationId xmlns:p14="http://schemas.microsoft.com/office/powerpoint/2010/main" val="2016071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2A53A-BCF8-DE7D-3825-F5717EB55279}"/>
              </a:ext>
            </a:extLst>
          </p:cNvPr>
          <p:cNvSpPr>
            <a:spLocks noGrp="1"/>
          </p:cNvSpPr>
          <p:nvPr>
            <p:ph type="ctrTitle"/>
          </p:nvPr>
        </p:nvSpPr>
        <p:spPr>
          <a:xfrm>
            <a:off x="1228529" y="100611"/>
            <a:ext cx="6303120" cy="643466"/>
          </a:xfrm>
        </p:spPr>
        <p:txBody>
          <a:bodyPr/>
          <a:lstStyle/>
          <a:p>
            <a:r>
              <a:rPr lang="en-US" sz="2800" b="1" dirty="0">
                <a:effectLst/>
                <a:latin typeface="Times New Roman" panose="02020603050405020304" pitchFamily="18" charset="0"/>
                <a:ea typeface="Calibri" panose="020F0502020204030204" pitchFamily="34" charset="0"/>
              </a:rPr>
              <a:t>Providing Preventive Recommendations</a:t>
            </a:r>
            <a:endParaRPr lang="en-US" sz="2800" dirty="0">
              <a:latin typeface="Calibri" panose="020F0502020204030204" pitchFamily="34" charset="0"/>
              <a:ea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EE2082E0-8ECE-EE58-C927-BC3FD231414B}"/>
              </a:ext>
            </a:extLst>
          </p:cNvPr>
          <p:cNvSpPr>
            <a:spLocks noGrp="1"/>
          </p:cNvSpPr>
          <p:nvPr>
            <p:ph type="body" idx="1"/>
          </p:nvPr>
        </p:nvSpPr>
        <p:spPr>
          <a:xfrm>
            <a:off x="166842" y="613266"/>
            <a:ext cx="8062755" cy="2460000"/>
          </a:xfrm>
        </p:spPr>
        <p:txBody>
          <a:bodyPr/>
          <a:lstStyle/>
          <a:p>
            <a:r>
              <a:rPr lang="en-US" sz="1600" b="1" dirty="0">
                <a:latin typeface="Calibri" panose="020F0502020204030204" pitchFamily="34" charset="0"/>
                <a:ea typeface="Calibri" panose="020F0502020204030204" pitchFamily="34" charset="0"/>
                <a:cs typeface="Calibri" panose="020F0502020204030204" pitchFamily="34" charset="0"/>
              </a:rPr>
              <a:t>if </a:t>
            </a:r>
            <a:r>
              <a:rPr lang="en-US" sz="1600" b="1" dirty="0" err="1">
                <a:latin typeface="Calibri" panose="020F0502020204030204" pitchFamily="34" charset="0"/>
                <a:ea typeface="Calibri" panose="020F0502020204030204" pitchFamily="34" charset="0"/>
                <a:cs typeface="Calibri" panose="020F0502020204030204" pitchFamily="34" charset="0"/>
              </a:rPr>
              <a:t>combined_percentage</a:t>
            </a:r>
            <a:r>
              <a:rPr lang="en-US" sz="1600" b="1" dirty="0">
                <a:latin typeface="Calibri" panose="020F0502020204030204" pitchFamily="34" charset="0"/>
                <a:ea typeface="Calibri" panose="020F0502020204030204" pitchFamily="34" charset="0"/>
                <a:cs typeface="Calibri" panose="020F0502020204030204" pitchFamily="34" charset="0"/>
              </a:rPr>
              <a:t> &lt;= 20:</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dirty="0">
                <a:latin typeface="Calibri" panose="020F0502020204030204" pitchFamily="34" charset="0"/>
                <a:ea typeface="Calibri" panose="020F0502020204030204" pitchFamily="34" charset="0"/>
                <a:cs typeface="Calibri" panose="020F0502020204030204" pitchFamily="34" charset="0"/>
              </a:rPr>
              <a:t>If the combined percentage is less than or equal to 20, it suggests a mild risk of fluorosis.</a:t>
            </a:r>
          </a:p>
          <a:p>
            <a:r>
              <a:rPr lang="en-US" sz="1400" dirty="0">
                <a:latin typeface="Calibri" panose="020F0502020204030204" pitchFamily="34" charset="0"/>
                <a:ea typeface="Calibri" panose="020F0502020204030204" pitchFamily="34" charset="0"/>
                <a:cs typeface="Calibri" panose="020F0502020204030204" pitchFamily="34" charset="0"/>
              </a:rPr>
              <a:t>Recommendation: Maintain regular dental hygiene to prevent dental fluorosis.</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600" b="1" dirty="0" err="1">
                <a:latin typeface="Calibri" panose="020F0502020204030204" pitchFamily="34" charset="0"/>
                <a:ea typeface="Calibri" panose="020F0502020204030204" pitchFamily="34" charset="0"/>
                <a:cs typeface="Calibri" panose="020F0502020204030204" pitchFamily="34" charset="0"/>
              </a:rPr>
              <a:t>elif</a:t>
            </a:r>
            <a:r>
              <a:rPr lang="en-US" sz="1600" b="1" dirty="0">
                <a:latin typeface="Calibri" panose="020F0502020204030204" pitchFamily="34" charset="0"/>
                <a:ea typeface="Calibri" panose="020F0502020204030204" pitchFamily="34" charset="0"/>
                <a:cs typeface="Calibri" panose="020F0502020204030204" pitchFamily="34" charset="0"/>
              </a:rPr>
              <a:t> 20 &lt; </a:t>
            </a:r>
            <a:r>
              <a:rPr lang="en-US" sz="1600" b="1" dirty="0" err="1">
                <a:latin typeface="Calibri" panose="020F0502020204030204" pitchFamily="34" charset="0"/>
                <a:ea typeface="Calibri" panose="020F0502020204030204" pitchFamily="34" charset="0"/>
                <a:cs typeface="Calibri" panose="020F0502020204030204" pitchFamily="34" charset="0"/>
              </a:rPr>
              <a:t>combined_percentage</a:t>
            </a:r>
            <a:r>
              <a:rPr lang="en-US" sz="1600" b="1" dirty="0">
                <a:latin typeface="Calibri" panose="020F0502020204030204" pitchFamily="34" charset="0"/>
                <a:ea typeface="Calibri" panose="020F0502020204030204" pitchFamily="34" charset="0"/>
                <a:cs typeface="Calibri" panose="020F0502020204030204" pitchFamily="34" charset="0"/>
              </a:rPr>
              <a:t> &lt;= 50:</a:t>
            </a:r>
          </a:p>
          <a:p>
            <a:r>
              <a:rPr lang="en-US" sz="1400" dirty="0">
                <a:latin typeface="Calibri" panose="020F0502020204030204" pitchFamily="34" charset="0"/>
                <a:ea typeface="Calibri" panose="020F0502020204030204" pitchFamily="34" charset="0"/>
                <a:cs typeface="Calibri" panose="020F0502020204030204" pitchFamily="34" charset="0"/>
              </a:rPr>
              <a:t>If the combined percentage is between 20 and 50, it suggests a moderate risk of fluorosis.</a:t>
            </a:r>
          </a:p>
          <a:p>
            <a:r>
              <a:rPr lang="en-US" sz="1400" dirty="0">
                <a:latin typeface="Calibri" panose="020F0502020204030204" pitchFamily="34" charset="0"/>
                <a:ea typeface="Calibri" panose="020F0502020204030204" pitchFamily="34" charset="0"/>
                <a:cs typeface="Calibri" panose="020F0502020204030204" pitchFamily="34" charset="0"/>
              </a:rPr>
              <a:t>Recommendation: Use fluoride-free toothpaste and consider water filtration.</a:t>
            </a:r>
          </a:p>
          <a:p>
            <a:endParaRPr lang="en-US" sz="1600" dirty="0">
              <a:latin typeface="Calibri" panose="020F0502020204030204" pitchFamily="34" charset="0"/>
              <a:ea typeface="Calibri" panose="020F0502020204030204" pitchFamily="34" charset="0"/>
              <a:cs typeface="Calibri" panose="020F0502020204030204" pitchFamily="34" charset="0"/>
            </a:endParaRPr>
          </a:p>
          <a:p>
            <a:r>
              <a:rPr lang="en-US" sz="1600" b="1" dirty="0" err="1">
                <a:latin typeface="Calibri" panose="020F0502020204030204" pitchFamily="34" charset="0"/>
                <a:ea typeface="Calibri" panose="020F0502020204030204" pitchFamily="34" charset="0"/>
                <a:cs typeface="Calibri" panose="020F0502020204030204" pitchFamily="34" charset="0"/>
              </a:rPr>
              <a:t>elif</a:t>
            </a:r>
            <a:r>
              <a:rPr lang="en-US" sz="1600" b="1" dirty="0">
                <a:latin typeface="Calibri" panose="020F0502020204030204" pitchFamily="34" charset="0"/>
                <a:ea typeface="Calibri" panose="020F0502020204030204" pitchFamily="34" charset="0"/>
                <a:cs typeface="Calibri" panose="020F0502020204030204" pitchFamily="34" charset="0"/>
              </a:rPr>
              <a:t> 50 &lt; </a:t>
            </a:r>
            <a:r>
              <a:rPr lang="en-US" sz="1600" b="1" dirty="0" err="1">
                <a:latin typeface="Calibri" panose="020F0502020204030204" pitchFamily="34" charset="0"/>
                <a:ea typeface="Calibri" panose="020F0502020204030204" pitchFamily="34" charset="0"/>
                <a:cs typeface="Calibri" panose="020F0502020204030204" pitchFamily="34" charset="0"/>
              </a:rPr>
              <a:t>combined_percentage</a:t>
            </a:r>
            <a:r>
              <a:rPr lang="en-US" sz="1600" b="1" dirty="0">
                <a:latin typeface="Calibri" panose="020F0502020204030204" pitchFamily="34" charset="0"/>
                <a:ea typeface="Calibri" panose="020F0502020204030204" pitchFamily="34" charset="0"/>
                <a:cs typeface="Calibri" panose="020F0502020204030204" pitchFamily="34" charset="0"/>
              </a:rPr>
              <a:t> &lt;= 75:</a:t>
            </a:r>
          </a:p>
          <a:p>
            <a:r>
              <a:rPr lang="en-US" sz="1400" dirty="0">
                <a:latin typeface="Calibri" panose="020F0502020204030204" pitchFamily="34" charset="0"/>
                <a:ea typeface="Calibri" panose="020F0502020204030204" pitchFamily="34" charset="0"/>
                <a:cs typeface="Calibri" panose="020F0502020204030204" pitchFamily="34" charset="0"/>
              </a:rPr>
              <a:t>If the combined percentage is between 50 and 75, it suggests a high risk of fluorosis.</a:t>
            </a:r>
          </a:p>
          <a:p>
            <a:r>
              <a:rPr lang="en-US" sz="1400" dirty="0">
                <a:latin typeface="Calibri" panose="020F0502020204030204" pitchFamily="34" charset="0"/>
                <a:ea typeface="Calibri" panose="020F0502020204030204" pitchFamily="34" charset="0"/>
                <a:cs typeface="Calibri" panose="020F0502020204030204" pitchFamily="34" charset="0"/>
              </a:rPr>
              <a:t>Recommendation: Use fluoride-free toothpaste, consider water filtration, and consult a dentist to prevent teeth loss.</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600" b="1" dirty="0">
                <a:latin typeface="Calibri" panose="020F0502020204030204" pitchFamily="34" charset="0"/>
                <a:ea typeface="Calibri" panose="020F0502020204030204" pitchFamily="34" charset="0"/>
                <a:cs typeface="Calibri" panose="020F0502020204030204" pitchFamily="34" charset="0"/>
              </a:rPr>
              <a:t>else:</a:t>
            </a:r>
          </a:p>
          <a:p>
            <a:r>
              <a:rPr lang="en-US" sz="1400" dirty="0">
                <a:latin typeface="Calibri" panose="020F0502020204030204" pitchFamily="34" charset="0"/>
                <a:ea typeface="Calibri" panose="020F0502020204030204" pitchFamily="34" charset="0"/>
                <a:cs typeface="Calibri" panose="020F0502020204030204" pitchFamily="34" charset="0"/>
              </a:rPr>
              <a:t>If none of the above conditions are met (combined percentage greater than 75), it suggests a severe risk of fluorosis.</a:t>
            </a:r>
          </a:p>
          <a:p>
            <a:r>
              <a:rPr lang="en-US" sz="1400" dirty="0">
                <a:latin typeface="Calibri" panose="020F0502020204030204" pitchFamily="34" charset="0"/>
                <a:ea typeface="Calibri" panose="020F0502020204030204" pitchFamily="34" charset="0"/>
                <a:cs typeface="Calibri" panose="020F0502020204030204" pitchFamily="34" charset="0"/>
              </a:rPr>
              <a:t>Recommendation: Seek immediate professional dental advice.</a:t>
            </a:r>
          </a:p>
        </p:txBody>
      </p:sp>
    </p:spTree>
    <p:extLst>
      <p:ext uri="{BB962C8B-B14F-4D97-AF65-F5344CB8AC3E}">
        <p14:creationId xmlns:p14="http://schemas.microsoft.com/office/powerpoint/2010/main" val="3060725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anim calcmode="lin" valueType="num">
                                      <p:cBhvr>
                                        <p:cTn id="2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1000"/>
                                        <p:tgtEl>
                                          <p:spTgt spid="3">
                                            <p:txEl>
                                              <p:pRg st="5" end="5"/>
                                            </p:txEl>
                                          </p:spTgt>
                                        </p:tgtEl>
                                      </p:cBhvr>
                                    </p:animEffect>
                                    <p:anim calcmode="lin" valueType="num">
                                      <p:cBhvr>
                                        <p:cTn id="3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1000"/>
                                        <p:tgtEl>
                                          <p:spTgt spid="3">
                                            <p:txEl>
                                              <p:pRg st="6" end="6"/>
                                            </p:txEl>
                                          </p:spTgt>
                                        </p:tgtEl>
                                      </p:cBhvr>
                                    </p:animEffect>
                                    <p:anim calcmode="lin" valueType="num">
                                      <p:cBhvr>
                                        <p:cTn id="41"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fade">
                                      <p:cBhvr>
                                        <p:cTn id="47" dur="1000"/>
                                        <p:tgtEl>
                                          <p:spTgt spid="3">
                                            <p:txEl>
                                              <p:pRg st="7" end="7"/>
                                            </p:txEl>
                                          </p:spTgt>
                                        </p:tgtEl>
                                      </p:cBhvr>
                                    </p:animEffect>
                                    <p:anim calcmode="lin" valueType="num">
                                      <p:cBhvr>
                                        <p:cTn id="48"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3">
                                            <p:txEl>
                                              <p:pRg st="9" end="9"/>
                                            </p:txEl>
                                          </p:spTgt>
                                        </p:tgtEl>
                                        <p:attrNameLst>
                                          <p:attrName>style.visibility</p:attrName>
                                        </p:attrNameLst>
                                      </p:cBhvr>
                                      <p:to>
                                        <p:strVal val="visible"/>
                                      </p:to>
                                    </p:set>
                                    <p:animEffect transition="in" filter="fade">
                                      <p:cBhvr>
                                        <p:cTn id="54" dur="1000"/>
                                        <p:tgtEl>
                                          <p:spTgt spid="3">
                                            <p:txEl>
                                              <p:pRg st="9" end="9"/>
                                            </p:txEl>
                                          </p:spTgt>
                                        </p:tgtEl>
                                      </p:cBhvr>
                                    </p:animEffect>
                                    <p:anim calcmode="lin" valueType="num">
                                      <p:cBhvr>
                                        <p:cTn id="55"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3">
                                            <p:txEl>
                                              <p:pRg st="10" end="10"/>
                                            </p:txEl>
                                          </p:spTgt>
                                        </p:tgtEl>
                                        <p:attrNameLst>
                                          <p:attrName>style.visibility</p:attrName>
                                        </p:attrNameLst>
                                      </p:cBhvr>
                                      <p:to>
                                        <p:strVal val="visible"/>
                                      </p:to>
                                    </p:set>
                                    <p:animEffect transition="in" filter="fade">
                                      <p:cBhvr>
                                        <p:cTn id="61" dur="1000"/>
                                        <p:tgtEl>
                                          <p:spTgt spid="3">
                                            <p:txEl>
                                              <p:pRg st="10" end="10"/>
                                            </p:txEl>
                                          </p:spTgt>
                                        </p:tgtEl>
                                      </p:cBhvr>
                                    </p:animEffect>
                                    <p:anim calcmode="lin" valueType="num">
                                      <p:cBhvr>
                                        <p:cTn id="62"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63"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ntr" presetSubtype="0" fill="hold" grpId="0" nodeType="clickEffect">
                                  <p:stCondLst>
                                    <p:cond delay="0"/>
                                  </p:stCondLst>
                                  <p:childTnLst>
                                    <p:set>
                                      <p:cBhvr>
                                        <p:cTn id="67" dur="1" fill="hold">
                                          <p:stCondLst>
                                            <p:cond delay="0"/>
                                          </p:stCondLst>
                                        </p:cTn>
                                        <p:tgtEl>
                                          <p:spTgt spid="3">
                                            <p:txEl>
                                              <p:pRg st="11" end="11"/>
                                            </p:txEl>
                                          </p:spTgt>
                                        </p:tgtEl>
                                        <p:attrNameLst>
                                          <p:attrName>style.visibility</p:attrName>
                                        </p:attrNameLst>
                                      </p:cBhvr>
                                      <p:to>
                                        <p:strVal val="visible"/>
                                      </p:to>
                                    </p:set>
                                    <p:animEffect transition="in" filter="fade">
                                      <p:cBhvr>
                                        <p:cTn id="68" dur="1000"/>
                                        <p:tgtEl>
                                          <p:spTgt spid="3">
                                            <p:txEl>
                                              <p:pRg st="11" end="11"/>
                                            </p:txEl>
                                          </p:spTgt>
                                        </p:tgtEl>
                                      </p:cBhvr>
                                    </p:animEffect>
                                    <p:anim calcmode="lin" valueType="num">
                                      <p:cBhvr>
                                        <p:cTn id="69"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70"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42" presetClass="entr" presetSubtype="0" fill="hold" grpId="0" nodeType="clickEffect">
                                  <p:stCondLst>
                                    <p:cond delay="0"/>
                                  </p:stCondLst>
                                  <p:childTnLst>
                                    <p:set>
                                      <p:cBhvr>
                                        <p:cTn id="74" dur="1" fill="hold">
                                          <p:stCondLst>
                                            <p:cond delay="0"/>
                                          </p:stCondLst>
                                        </p:cTn>
                                        <p:tgtEl>
                                          <p:spTgt spid="3">
                                            <p:txEl>
                                              <p:pRg st="13" end="13"/>
                                            </p:txEl>
                                          </p:spTgt>
                                        </p:tgtEl>
                                        <p:attrNameLst>
                                          <p:attrName>style.visibility</p:attrName>
                                        </p:attrNameLst>
                                      </p:cBhvr>
                                      <p:to>
                                        <p:strVal val="visible"/>
                                      </p:to>
                                    </p:set>
                                    <p:animEffect transition="in" filter="fade">
                                      <p:cBhvr>
                                        <p:cTn id="75" dur="1000"/>
                                        <p:tgtEl>
                                          <p:spTgt spid="3">
                                            <p:txEl>
                                              <p:pRg st="13" end="13"/>
                                            </p:txEl>
                                          </p:spTgt>
                                        </p:tgtEl>
                                      </p:cBhvr>
                                    </p:animEffect>
                                    <p:anim calcmode="lin" valueType="num">
                                      <p:cBhvr>
                                        <p:cTn id="76"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77"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42" presetClass="entr" presetSubtype="0" fill="hold" grpId="0" nodeType="clickEffect">
                                  <p:stCondLst>
                                    <p:cond delay="0"/>
                                  </p:stCondLst>
                                  <p:childTnLst>
                                    <p:set>
                                      <p:cBhvr>
                                        <p:cTn id="81" dur="1" fill="hold">
                                          <p:stCondLst>
                                            <p:cond delay="0"/>
                                          </p:stCondLst>
                                        </p:cTn>
                                        <p:tgtEl>
                                          <p:spTgt spid="3">
                                            <p:txEl>
                                              <p:pRg st="14" end="14"/>
                                            </p:txEl>
                                          </p:spTgt>
                                        </p:tgtEl>
                                        <p:attrNameLst>
                                          <p:attrName>style.visibility</p:attrName>
                                        </p:attrNameLst>
                                      </p:cBhvr>
                                      <p:to>
                                        <p:strVal val="visible"/>
                                      </p:to>
                                    </p:set>
                                    <p:animEffect transition="in" filter="fade">
                                      <p:cBhvr>
                                        <p:cTn id="82" dur="1000"/>
                                        <p:tgtEl>
                                          <p:spTgt spid="3">
                                            <p:txEl>
                                              <p:pRg st="14" end="14"/>
                                            </p:txEl>
                                          </p:spTgt>
                                        </p:tgtEl>
                                      </p:cBhvr>
                                    </p:animEffect>
                                    <p:anim calcmode="lin" valueType="num">
                                      <p:cBhvr>
                                        <p:cTn id="83"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84" dur="1000" fill="hold"/>
                                        <p:tgtEl>
                                          <p:spTgt spid="3">
                                            <p:txEl>
                                              <p:pRg st="14" end="14"/>
                                            </p:txEl>
                                          </p:spTgt>
                                        </p:tgtEl>
                                        <p:attrNameLst>
                                          <p:attrName>ppt_y</p:attrName>
                                        </p:attrNameLst>
                                      </p:cBhvr>
                                      <p:tavLst>
                                        <p:tav tm="0">
                                          <p:val>
                                            <p:strVal val="#ppt_y+.1"/>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42" presetClass="entr" presetSubtype="0" fill="hold" grpId="0" nodeType="clickEffect">
                                  <p:stCondLst>
                                    <p:cond delay="0"/>
                                  </p:stCondLst>
                                  <p:childTnLst>
                                    <p:set>
                                      <p:cBhvr>
                                        <p:cTn id="88" dur="1" fill="hold">
                                          <p:stCondLst>
                                            <p:cond delay="0"/>
                                          </p:stCondLst>
                                        </p:cTn>
                                        <p:tgtEl>
                                          <p:spTgt spid="3">
                                            <p:txEl>
                                              <p:pRg st="15" end="15"/>
                                            </p:txEl>
                                          </p:spTgt>
                                        </p:tgtEl>
                                        <p:attrNameLst>
                                          <p:attrName>style.visibility</p:attrName>
                                        </p:attrNameLst>
                                      </p:cBhvr>
                                      <p:to>
                                        <p:strVal val="visible"/>
                                      </p:to>
                                    </p:set>
                                    <p:animEffect transition="in" filter="fade">
                                      <p:cBhvr>
                                        <p:cTn id="89" dur="1000"/>
                                        <p:tgtEl>
                                          <p:spTgt spid="3">
                                            <p:txEl>
                                              <p:pRg st="15" end="15"/>
                                            </p:txEl>
                                          </p:spTgt>
                                        </p:tgtEl>
                                      </p:cBhvr>
                                    </p:animEffect>
                                    <p:anim calcmode="lin" valueType="num">
                                      <p:cBhvr>
                                        <p:cTn id="90" dur="1000" fill="hold"/>
                                        <p:tgtEl>
                                          <p:spTgt spid="3">
                                            <p:txEl>
                                              <p:pRg st="15" end="15"/>
                                            </p:txEl>
                                          </p:spTgt>
                                        </p:tgtEl>
                                        <p:attrNameLst>
                                          <p:attrName>ppt_x</p:attrName>
                                        </p:attrNameLst>
                                      </p:cBhvr>
                                      <p:tavLst>
                                        <p:tav tm="0">
                                          <p:val>
                                            <p:strVal val="#ppt_x"/>
                                          </p:val>
                                        </p:tav>
                                        <p:tav tm="100000">
                                          <p:val>
                                            <p:strVal val="#ppt_x"/>
                                          </p:val>
                                        </p:tav>
                                      </p:tavLst>
                                    </p:anim>
                                    <p:anim calcmode="lin" valueType="num">
                                      <p:cBhvr>
                                        <p:cTn id="91" dur="1000" fill="hold"/>
                                        <p:tgtEl>
                                          <p:spTgt spid="3">
                                            <p:txEl>
                                              <p:pRg st="15" end="1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up of a text&#10;&#10;Description automatically generated">
            <a:extLst>
              <a:ext uri="{FF2B5EF4-FFF2-40B4-BE49-F238E27FC236}">
                <a16:creationId xmlns:a16="http://schemas.microsoft.com/office/drawing/2014/main" id="{A624DBC3-D6D5-74FD-AAA1-D0723856ACAB}"/>
              </a:ext>
            </a:extLst>
          </p:cNvPr>
          <p:cNvPicPr>
            <a:picLocks noChangeAspect="1"/>
          </p:cNvPicPr>
          <p:nvPr/>
        </p:nvPicPr>
        <p:blipFill>
          <a:blip r:embed="rId2"/>
          <a:stretch>
            <a:fillRect/>
          </a:stretch>
        </p:blipFill>
        <p:spPr>
          <a:xfrm>
            <a:off x="0" y="733778"/>
            <a:ext cx="9144000" cy="3431822"/>
          </a:xfrm>
          <a:prstGeom prst="rect">
            <a:avLst/>
          </a:prstGeom>
        </p:spPr>
      </p:pic>
    </p:spTree>
    <p:extLst>
      <p:ext uri="{BB962C8B-B14F-4D97-AF65-F5344CB8AC3E}">
        <p14:creationId xmlns:p14="http://schemas.microsoft.com/office/powerpoint/2010/main" val="898002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09B8A-A4D7-4D51-929E-4935AFEE0124}"/>
              </a:ext>
            </a:extLst>
          </p:cNvPr>
          <p:cNvSpPr>
            <a:spLocks noGrp="1"/>
          </p:cNvSpPr>
          <p:nvPr>
            <p:ph type="ctrTitle"/>
          </p:nvPr>
        </p:nvSpPr>
        <p:spPr>
          <a:xfrm>
            <a:off x="2233066" y="0"/>
            <a:ext cx="4452092" cy="530578"/>
          </a:xfrm>
        </p:spPr>
        <p:txBody>
          <a:bodyPr/>
          <a:lstStyle/>
          <a:p>
            <a:r>
              <a:rPr lang="en-US" sz="3200" b="1" dirty="0">
                <a:latin typeface="Calibri" panose="020F0502020204030204" pitchFamily="34" charset="0"/>
                <a:ea typeface="Calibri" panose="020F0502020204030204" pitchFamily="34" charset="0"/>
                <a:cs typeface="Calibri" panose="020F0502020204030204" pitchFamily="34" charset="0"/>
              </a:rPr>
              <a:t>PROJECT RESULT</a:t>
            </a:r>
          </a:p>
        </p:txBody>
      </p:sp>
      <p:sp>
        <p:nvSpPr>
          <p:cNvPr id="3" name="Text Placeholder 2">
            <a:extLst>
              <a:ext uri="{FF2B5EF4-FFF2-40B4-BE49-F238E27FC236}">
                <a16:creationId xmlns:a16="http://schemas.microsoft.com/office/drawing/2014/main" id="{9616BBAA-34EF-54A6-64BF-C56066FF626F}"/>
              </a:ext>
            </a:extLst>
          </p:cNvPr>
          <p:cNvSpPr>
            <a:spLocks noGrp="1"/>
          </p:cNvSpPr>
          <p:nvPr>
            <p:ph type="body" idx="1"/>
          </p:nvPr>
        </p:nvSpPr>
        <p:spPr>
          <a:xfrm>
            <a:off x="-129821" y="112889"/>
            <a:ext cx="8545688" cy="4073322"/>
          </a:xfrm>
        </p:spPr>
        <p:txBody>
          <a:bodyPr/>
          <a:lstStyle/>
          <a:p>
            <a:endParaRPr lang="en-US" sz="1400" b="1" dirty="0">
              <a:latin typeface="Calibri" panose="020F0502020204030204" pitchFamily="34" charset="0"/>
              <a:ea typeface="Calibri" panose="020F0502020204030204" pitchFamily="34" charset="0"/>
              <a:cs typeface="Calibri" panose="020F0502020204030204" pitchFamily="34" charset="0"/>
            </a:endParaRPr>
          </a:p>
          <a:p>
            <a:r>
              <a:rPr lang="en-US" sz="1600" b="1" dirty="0">
                <a:latin typeface="Calibri" panose="020F0502020204030204" pitchFamily="34" charset="0"/>
                <a:ea typeface="Calibri" panose="020F0502020204030204" pitchFamily="34" charset="0"/>
                <a:cs typeface="Calibri" panose="020F0502020204030204" pitchFamily="34" charset="0"/>
              </a:rPr>
              <a:t>Fluoride Content Assessment:</a:t>
            </a:r>
          </a:p>
          <a:p>
            <a:r>
              <a:rPr lang="en-US" sz="1400" dirty="0">
                <a:latin typeface="Calibri" panose="020F0502020204030204" pitchFamily="34" charset="0"/>
                <a:ea typeface="Calibri" panose="020F0502020204030204" pitchFamily="34" charset="0"/>
                <a:cs typeface="Calibri" panose="020F0502020204030204" pitchFamily="34" charset="0"/>
              </a:rPr>
              <a:t>The project extracts and displays the fluoride content for the user-input postal code.</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600" b="1" dirty="0">
                <a:latin typeface="Calibri" panose="020F0502020204030204" pitchFamily="34" charset="0"/>
                <a:ea typeface="Calibri" panose="020F0502020204030204" pitchFamily="34" charset="0"/>
                <a:cs typeface="Calibri" panose="020F0502020204030204" pitchFamily="34" charset="0"/>
              </a:rPr>
              <a:t>Risk Assessment:</a:t>
            </a:r>
          </a:p>
          <a:p>
            <a:r>
              <a:rPr lang="en-US" sz="1400" dirty="0">
                <a:latin typeface="Calibri" panose="020F0502020204030204" pitchFamily="34" charset="0"/>
                <a:ea typeface="Calibri" panose="020F0502020204030204" pitchFamily="34" charset="0"/>
                <a:cs typeface="Calibri" panose="020F0502020204030204" pitchFamily="34" charset="0"/>
              </a:rPr>
              <a:t>Determines the region's fluorosis risk based on the fluoride concentration.</a:t>
            </a:r>
          </a:p>
          <a:p>
            <a:r>
              <a:rPr lang="en-US" sz="1400" dirty="0">
                <a:latin typeface="Calibri" panose="020F0502020204030204" pitchFamily="34" charset="0"/>
                <a:ea typeface="Calibri" panose="020F0502020204030204" pitchFamily="34" charset="0"/>
                <a:cs typeface="Calibri" panose="020F0502020204030204" pitchFamily="34" charset="0"/>
              </a:rPr>
              <a:t>"Not affected" if &lt;= 30 %.</a:t>
            </a:r>
          </a:p>
          <a:p>
            <a:r>
              <a:rPr lang="en-US" sz="1400" dirty="0">
                <a:latin typeface="Calibri" panose="020F0502020204030204" pitchFamily="34" charset="0"/>
                <a:ea typeface="Calibri" panose="020F0502020204030204" pitchFamily="34" charset="0"/>
                <a:cs typeface="Calibri" panose="020F0502020204030204" pitchFamily="34" charset="0"/>
              </a:rPr>
              <a:t>"Affected" if 30% &lt; </a:t>
            </a:r>
            <a:r>
              <a:rPr lang="en-US" sz="1400" dirty="0" err="1">
                <a:latin typeface="Calibri" panose="020F0502020204030204" pitchFamily="34" charset="0"/>
                <a:ea typeface="Calibri" panose="020F0502020204030204" pitchFamily="34" charset="0"/>
                <a:cs typeface="Calibri" panose="020F0502020204030204" pitchFamily="34" charset="0"/>
              </a:rPr>
              <a:t>fluoridecontent</a:t>
            </a:r>
            <a:r>
              <a:rPr lang="en-US" sz="1400" dirty="0">
                <a:latin typeface="Calibri" panose="020F0502020204030204" pitchFamily="34" charset="0"/>
                <a:ea typeface="Calibri" panose="020F0502020204030204" pitchFamily="34" charset="0"/>
                <a:cs typeface="Calibri" panose="020F0502020204030204" pitchFamily="34" charset="0"/>
              </a:rPr>
              <a:t> &lt;= 65%</a:t>
            </a:r>
          </a:p>
          <a:p>
            <a:r>
              <a:rPr lang="en-US" sz="1400" dirty="0">
                <a:latin typeface="Calibri" panose="020F0502020204030204" pitchFamily="34" charset="0"/>
                <a:ea typeface="Calibri" panose="020F0502020204030204" pitchFamily="34" charset="0"/>
                <a:cs typeface="Calibri" panose="020F0502020204030204" pitchFamily="34" charset="0"/>
              </a:rPr>
              <a:t>"Severe fluorosis" if &gt; 65%</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600" b="1" dirty="0">
                <a:latin typeface="Calibri" panose="020F0502020204030204" pitchFamily="34" charset="0"/>
                <a:ea typeface="Calibri" panose="020F0502020204030204" pitchFamily="34" charset="0"/>
                <a:cs typeface="Calibri" panose="020F0502020204030204" pitchFamily="34" charset="0"/>
              </a:rPr>
              <a:t>Combined Percentage Calculation:</a:t>
            </a:r>
          </a:p>
          <a:p>
            <a:r>
              <a:rPr lang="en-US" sz="1400" dirty="0">
                <a:latin typeface="Calibri" panose="020F0502020204030204" pitchFamily="34" charset="0"/>
                <a:ea typeface="Calibri" panose="020F0502020204030204" pitchFamily="34" charset="0"/>
                <a:cs typeface="Calibri" panose="020F0502020204030204" pitchFamily="34" charset="0"/>
              </a:rPr>
              <a:t>Combines age, gender, and fluoride content percentages.</a:t>
            </a:r>
          </a:p>
          <a:p>
            <a:r>
              <a:rPr lang="en-US" sz="1400" dirty="0">
                <a:latin typeface="Calibri" panose="020F0502020204030204" pitchFamily="34" charset="0"/>
                <a:ea typeface="Calibri" panose="020F0502020204030204" pitchFamily="34" charset="0"/>
                <a:cs typeface="Calibri" panose="020F0502020204030204" pitchFamily="34" charset="0"/>
              </a:rPr>
              <a:t>Calculates the overall combined percentage out of 100.</a:t>
            </a:r>
            <a:endParaRPr lang="en-US" sz="1600" b="1" dirty="0">
              <a:latin typeface="Calibri" panose="020F0502020204030204" pitchFamily="34" charset="0"/>
              <a:ea typeface="Calibri" panose="020F0502020204030204" pitchFamily="34" charset="0"/>
              <a:cs typeface="Calibri" panose="020F0502020204030204" pitchFamily="34" charset="0"/>
            </a:endParaRPr>
          </a:p>
          <a:p>
            <a:r>
              <a:rPr lang="en-US" sz="1600" b="1" dirty="0">
                <a:latin typeface="Calibri" panose="020F0502020204030204" pitchFamily="34" charset="0"/>
                <a:ea typeface="Calibri" panose="020F0502020204030204" pitchFamily="34" charset="0"/>
                <a:cs typeface="Calibri" panose="020F0502020204030204" pitchFamily="34" charset="0"/>
              </a:rPr>
              <a:t>Recommendations:</a:t>
            </a:r>
          </a:p>
          <a:p>
            <a:r>
              <a:rPr lang="en-US" sz="1400" dirty="0">
                <a:latin typeface="Calibri" panose="020F0502020204030204" pitchFamily="34" charset="0"/>
                <a:ea typeface="Calibri" panose="020F0502020204030204" pitchFamily="34" charset="0"/>
                <a:cs typeface="Calibri" panose="020F0502020204030204" pitchFamily="34" charset="0"/>
              </a:rPr>
              <a:t>Provides tailored recommendations based on the combined percentage.</a:t>
            </a:r>
          </a:p>
          <a:p>
            <a:r>
              <a:rPr lang="en-US" sz="1400" dirty="0">
                <a:latin typeface="Calibri" panose="020F0502020204030204" pitchFamily="34" charset="0"/>
                <a:ea typeface="Calibri" panose="020F0502020204030204" pitchFamily="34" charset="0"/>
                <a:cs typeface="Calibri" panose="020F0502020204030204" pitchFamily="34" charset="0"/>
              </a:rPr>
              <a:t>"Mild risk" suggests maintaining regular dental hygiene.</a:t>
            </a:r>
          </a:p>
          <a:p>
            <a:r>
              <a:rPr lang="en-US" sz="1400" dirty="0">
                <a:latin typeface="Calibri" panose="020F0502020204030204" pitchFamily="34" charset="0"/>
                <a:ea typeface="Calibri" panose="020F0502020204030204" pitchFamily="34" charset="0"/>
                <a:cs typeface="Calibri" panose="020F0502020204030204" pitchFamily="34" charset="0"/>
              </a:rPr>
              <a:t>"Moderate risk" recommends fluoride-free toothpaste and water filtration.</a:t>
            </a:r>
          </a:p>
          <a:p>
            <a:r>
              <a:rPr lang="en-US" sz="1400" dirty="0">
                <a:latin typeface="Calibri" panose="020F0502020204030204" pitchFamily="34" charset="0"/>
                <a:ea typeface="Calibri" panose="020F0502020204030204" pitchFamily="34" charset="0"/>
                <a:cs typeface="Calibri" panose="020F0502020204030204" pitchFamily="34" charset="0"/>
              </a:rPr>
              <a:t>"High risk" advises consulting a dentist for preventive measures.</a:t>
            </a:r>
          </a:p>
          <a:p>
            <a:r>
              <a:rPr lang="en-US" sz="1400" dirty="0">
                <a:latin typeface="Calibri" panose="020F0502020204030204" pitchFamily="34" charset="0"/>
                <a:ea typeface="Calibri" panose="020F0502020204030204" pitchFamily="34" charset="0"/>
                <a:cs typeface="Calibri" panose="020F0502020204030204" pitchFamily="34" charset="0"/>
              </a:rPr>
              <a:t>"Severe risk" urges immediate professional dental advice.</a:t>
            </a:r>
          </a:p>
          <a:p>
            <a:pPr marL="139700" indent="0">
              <a:buNone/>
            </a:pPr>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dirty="0">
                <a:latin typeface="Calibri" panose="020F0502020204030204" pitchFamily="34" charset="0"/>
                <a:ea typeface="Calibri" panose="020F0502020204030204" pitchFamily="34" charset="0"/>
                <a:cs typeface="Calibri" panose="020F0502020204030204" pitchFamily="34" charset="0"/>
              </a:rPr>
              <a:t>In summary, the project offers a user-friendly interface to assess fluorosis risk, providing informative recommendations for preventive measures based on individualized factors.</a:t>
            </a:r>
          </a:p>
          <a:p>
            <a:endParaRPr lang="en-US" sz="14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74594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circle(in)">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circle(in)">
                                      <p:cBhvr>
                                        <p:cTn id="22" dur="20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circle(in)">
                                      <p:cBhvr>
                                        <p:cTn id="27" dur="20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circle(in)">
                                      <p:cBhvr>
                                        <p:cTn id="32" dur="20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circle(in)">
                                      <p:cBhvr>
                                        <p:cTn id="37" dur="20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grpId="0"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circle(in)">
                                      <p:cBhvr>
                                        <p:cTn id="42" dur="20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circle(in)">
                                      <p:cBhvr>
                                        <p:cTn id="47" dur="2000"/>
                                        <p:tgtEl>
                                          <p:spTgt spid="3">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6" presetClass="entr" presetSubtype="16" fill="hold" grpId="0" nodeType="click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animEffect transition="in" filter="circle(in)">
                                      <p:cBhvr>
                                        <p:cTn id="52" dur="2000"/>
                                        <p:tgtEl>
                                          <p:spTgt spid="3">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6" presetClass="entr" presetSubtype="16" fill="hold" grpId="0"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circle(in)">
                                      <p:cBhvr>
                                        <p:cTn id="57" dur="2000"/>
                                        <p:tgtEl>
                                          <p:spTgt spid="3">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6" presetClass="entr" presetSubtype="16" fill="hold" grpId="0" nodeType="clickEffect">
                                  <p:stCondLst>
                                    <p:cond delay="0"/>
                                  </p:stCondLst>
                                  <p:childTnLst>
                                    <p:set>
                                      <p:cBhvr>
                                        <p:cTn id="61" dur="1" fill="hold">
                                          <p:stCondLst>
                                            <p:cond delay="0"/>
                                          </p:stCondLst>
                                        </p:cTn>
                                        <p:tgtEl>
                                          <p:spTgt spid="3">
                                            <p:txEl>
                                              <p:pRg st="13" end="13"/>
                                            </p:txEl>
                                          </p:spTgt>
                                        </p:tgtEl>
                                        <p:attrNameLst>
                                          <p:attrName>style.visibility</p:attrName>
                                        </p:attrNameLst>
                                      </p:cBhvr>
                                      <p:to>
                                        <p:strVal val="visible"/>
                                      </p:to>
                                    </p:set>
                                    <p:animEffect transition="in" filter="circle(in)">
                                      <p:cBhvr>
                                        <p:cTn id="62" dur="2000"/>
                                        <p:tgtEl>
                                          <p:spTgt spid="3">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6" presetClass="entr" presetSubtype="16" fill="hold" grpId="0" nodeType="clickEffect">
                                  <p:stCondLst>
                                    <p:cond delay="0"/>
                                  </p:stCondLst>
                                  <p:childTnLst>
                                    <p:set>
                                      <p:cBhvr>
                                        <p:cTn id="66" dur="1" fill="hold">
                                          <p:stCondLst>
                                            <p:cond delay="0"/>
                                          </p:stCondLst>
                                        </p:cTn>
                                        <p:tgtEl>
                                          <p:spTgt spid="3">
                                            <p:txEl>
                                              <p:pRg st="14" end="14"/>
                                            </p:txEl>
                                          </p:spTgt>
                                        </p:tgtEl>
                                        <p:attrNameLst>
                                          <p:attrName>style.visibility</p:attrName>
                                        </p:attrNameLst>
                                      </p:cBhvr>
                                      <p:to>
                                        <p:strVal val="visible"/>
                                      </p:to>
                                    </p:set>
                                    <p:animEffect transition="in" filter="circle(in)">
                                      <p:cBhvr>
                                        <p:cTn id="67" dur="2000"/>
                                        <p:tgtEl>
                                          <p:spTgt spid="3">
                                            <p:txEl>
                                              <p:pRg st="14" end="1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6" presetClass="entr" presetSubtype="16" fill="hold" grpId="0" nodeType="clickEffect">
                                  <p:stCondLst>
                                    <p:cond delay="0"/>
                                  </p:stCondLst>
                                  <p:childTnLst>
                                    <p:set>
                                      <p:cBhvr>
                                        <p:cTn id="71" dur="1" fill="hold">
                                          <p:stCondLst>
                                            <p:cond delay="0"/>
                                          </p:stCondLst>
                                        </p:cTn>
                                        <p:tgtEl>
                                          <p:spTgt spid="3">
                                            <p:txEl>
                                              <p:pRg st="15" end="15"/>
                                            </p:txEl>
                                          </p:spTgt>
                                        </p:tgtEl>
                                        <p:attrNameLst>
                                          <p:attrName>style.visibility</p:attrName>
                                        </p:attrNameLst>
                                      </p:cBhvr>
                                      <p:to>
                                        <p:strVal val="visible"/>
                                      </p:to>
                                    </p:set>
                                    <p:animEffect transition="in" filter="circle(in)">
                                      <p:cBhvr>
                                        <p:cTn id="72" dur="2000"/>
                                        <p:tgtEl>
                                          <p:spTgt spid="3">
                                            <p:txEl>
                                              <p:pRg st="15" end="1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6" presetClass="entr" presetSubtype="16" fill="hold" grpId="0" nodeType="clickEffect">
                                  <p:stCondLst>
                                    <p:cond delay="0"/>
                                  </p:stCondLst>
                                  <p:childTnLst>
                                    <p:set>
                                      <p:cBhvr>
                                        <p:cTn id="76" dur="1" fill="hold">
                                          <p:stCondLst>
                                            <p:cond delay="0"/>
                                          </p:stCondLst>
                                        </p:cTn>
                                        <p:tgtEl>
                                          <p:spTgt spid="3">
                                            <p:txEl>
                                              <p:pRg st="16" end="16"/>
                                            </p:txEl>
                                          </p:spTgt>
                                        </p:tgtEl>
                                        <p:attrNameLst>
                                          <p:attrName>style.visibility</p:attrName>
                                        </p:attrNameLst>
                                      </p:cBhvr>
                                      <p:to>
                                        <p:strVal val="visible"/>
                                      </p:to>
                                    </p:set>
                                    <p:animEffect transition="in" filter="circle(in)">
                                      <p:cBhvr>
                                        <p:cTn id="77" dur="2000"/>
                                        <p:tgtEl>
                                          <p:spTgt spid="3">
                                            <p:txEl>
                                              <p:pRg st="16" end="16"/>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6" presetClass="entr" presetSubtype="16" fill="hold" grpId="0" nodeType="clickEffect">
                                  <p:stCondLst>
                                    <p:cond delay="0"/>
                                  </p:stCondLst>
                                  <p:childTnLst>
                                    <p:set>
                                      <p:cBhvr>
                                        <p:cTn id="81" dur="1" fill="hold">
                                          <p:stCondLst>
                                            <p:cond delay="0"/>
                                          </p:stCondLst>
                                        </p:cTn>
                                        <p:tgtEl>
                                          <p:spTgt spid="3">
                                            <p:txEl>
                                              <p:pRg st="17" end="17"/>
                                            </p:txEl>
                                          </p:spTgt>
                                        </p:tgtEl>
                                        <p:attrNameLst>
                                          <p:attrName>style.visibility</p:attrName>
                                        </p:attrNameLst>
                                      </p:cBhvr>
                                      <p:to>
                                        <p:strVal val="visible"/>
                                      </p:to>
                                    </p:set>
                                    <p:animEffect transition="in" filter="circle(in)">
                                      <p:cBhvr>
                                        <p:cTn id="82" dur="2000"/>
                                        <p:tgtEl>
                                          <p:spTgt spid="3">
                                            <p:txEl>
                                              <p:pRg st="17" end="17"/>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6" presetClass="entr" presetSubtype="16" fill="hold" grpId="0" nodeType="clickEffect">
                                  <p:stCondLst>
                                    <p:cond delay="0"/>
                                  </p:stCondLst>
                                  <p:childTnLst>
                                    <p:set>
                                      <p:cBhvr>
                                        <p:cTn id="86" dur="1" fill="hold">
                                          <p:stCondLst>
                                            <p:cond delay="0"/>
                                          </p:stCondLst>
                                        </p:cTn>
                                        <p:tgtEl>
                                          <p:spTgt spid="3">
                                            <p:txEl>
                                              <p:pRg st="18" end="18"/>
                                            </p:txEl>
                                          </p:spTgt>
                                        </p:tgtEl>
                                        <p:attrNameLst>
                                          <p:attrName>style.visibility</p:attrName>
                                        </p:attrNameLst>
                                      </p:cBhvr>
                                      <p:to>
                                        <p:strVal val="visible"/>
                                      </p:to>
                                    </p:set>
                                    <p:animEffect transition="in" filter="circle(in)">
                                      <p:cBhvr>
                                        <p:cTn id="87" dur="2000"/>
                                        <p:tgtEl>
                                          <p:spTgt spid="3">
                                            <p:txEl>
                                              <p:pRg st="18" end="18"/>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6" presetClass="entr" presetSubtype="16" fill="hold" grpId="0" nodeType="clickEffect">
                                  <p:stCondLst>
                                    <p:cond delay="0"/>
                                  </p:stCondLst>
                                  <p:childTnLst>
                                    <p:set>
                                      <p:cBhvr>
                                        <p:cTn id="91" dur="1" fill="hold">
                                          <p:stCondLst>
                                            <p:cond delay="0"/>
                                          </p:stCondLst>
                                        </p:cTn>
                                        <p:tgtEl>
                                          <p:spTgt spid="3">
                                            <p:txEl>
                                              <p:pRg st="20" end="20"/>
                                            </p:txEl>
                                          </p:spTgt>
                                        </p:tgtEl>
                                        <p:attrNameLst>
                                          <p:attrName>style.visibility</p:attrName>
                                        </p:attrNameLst>
                                      </p:cBhvr>
                                      <p:to>
                                        <p:strVal val="visible"/>
                                      </p:to>
                                    </p:set>
                                    <p:animEffect transition="in" filter="circle(in)">
                                      <p:cBhvr>
                                        <p:cTn id="92" dur="2000"/>
                                        <p:tgtEl>
                                          <p:spTgt spid="3">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0B075BA-B558-D3F3-D009-B8D05515D5A4}"/>
              </a:ext>
            </a:extLst>
          </p:cNvPr>
          <p:cNvSpPr>
            <a:spLocks noGrp="1"/>
          </p:cNvSpPr>
          <p:nvPr>
            <p:ph type="body" idx="1"/>
          </p:nvPr>
        </p:nvSpPr>
        <p:spPr>
          <a:xfrm>
            <a:off x="720000" y="203200"/>
            <a:ext cx="7588622" cy="4400700"/>
          </a:xfrm>
        </p:spPr>
        <p:txBody>
          <a:bodyPr/>
          <a:lstStyle/>
          <a:p>
            <a:endParaRPr lang="en-US" dirty="0"/>
          </a:p>
        </p:txBody>
      </p:sp>
      <p:pic>
        <p:nvPicPr>
          <p:cNvPr id="5" name="Picture 4" descr="A screen shot of a computer screen&#10;&#10;Description automatically generated">
            <a:extLst>
              <a:ext uri="{FF2B5EF4-FFF2-40B4-BE49-F238E27FC236}">
                <a16:creationId xmlns:a16="http://schemas.microsoft.com/office/drawing/2014/main" id="{C4D2A628-0768-29D3-07C5-2A070160D70B}"/>
              </a:ext>
            </a:extLst>
          </p:cNvPr>
          <p:cNvPicPr>
            <a:picLocks noChangeAspect="1"/>
          </p:cNvPicPr>
          <p:nvPr/>
        </p:nvPicPr>
        <p:blipFill>
          <a:blip r:embed="rId2"/>
          <a:stretch>
            <a:fillRect/>
          </a:stretch>
        </p:blipFill>
        <p:spPr>
          <a:xfrm>
            <a:off x="0" y="133350"/>
            <a:ext cx="9144000" cy="4876800"/>
          </a:xfrm>
          <a:prstGeom prst="rect">
            <a:avLst/>
          </a:prstGeom>
        </p:spPr>
      </p:pic>
    </p:spTree>
    <p:extLst>
      <p:ext uri="{BB962C8B-B14F-4D97-AF65-F5344CB8AC3E}">
        <p14:creationId xmlns:p14="http://schemas.microsoft.com/office/powerpoint/2010/main" val="619058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633AF-E265-8B47-BB50-514487567A84}"/>
              </a:ext>
            </a:extLst>
          </p:cNvPr>
          <p:cNvSpPr>
            <a:spLocks noGrp="1"/>
          </p:cNvSpPr>
          <p:nvPr>
            <p:ph type="ctrTitle"/>
          </p:nvPr>
        </p:nvSpPr>
        <p:spPr/>
        <p:txBody>
          <a:bodyPr/>
          <a:lstStyle/>
          <a:p>
            <a:endParaRPr lang="en-US"/>
          </a:p>
        </p:txBody>
      </p:sp>
      <p:pic>
        <p:nvPicPr>
          <p:cNvPr id="4" name="Picture 3">
            <a:extLst>
              <a:ext uri="{FF2B5EF4-FFF2-40B4-BE49-F238E27FC236}">
                <a16:creationId xmlns:a16="http://schemas.microsoft.com/office/drawing/2014/main" id="{004C1BE9-3110-73F7-4A9B-24E47889B0C5}"/>
              </a:ext>
            </a:extLst>
          </p:cNvPr>
          <p:cNvPicPr>
            <a:picLocks noChangeAspect="1"/>
          </p:cNvPicPr>
          <p:nvPr/>
        </p:nvPicPr>
        <p:blipFill>
          <a:blip r:embed="rId2"/>
          <a:stretch>
            <a:fillRect/>
          </a:stretch>
        </p:blipFill>
        <p:spPr>
          <a:xfrm>
            <a:off x="0" y="429006"/>
            <a:ext cx="9144000" cy="4285487"/>
          </a:xfrm>
          <a:prstGeom prst="rect">
            <a:avLst/>
          </a:prstGeom>
        </p:spPr>
      </p:pic>
    </p:spTree>
    <p:extLst>
      <p:ext uri="{BB962C8B-B14F-4D97-AF65-F5344CB8AC3E}">
        <p14:creationId xmlns:p14="http://schemas.microsoft.com/office/powerpoint/2010/main" val="26739560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cording 2023-12-05 055706">
            <a:hlinkClick r:id="" action="ppaction://media"/>
            <a:extLst>
              <a:ext uri="{FF2B5EF4-FFF2-40B4-BE49-F238E27FC236}">
                <a16:creationId xmlns:a16="http://schemas.microsoft.com/office/drawing/2014/main" id="{9736ECF5-EFA4-768B-211E-81A0333D84D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68275"/>
            <a:ext cx="9144000" cy="4806950"/>
          </a:xfrm>
          <a:prstGeom prst="rect">
            <a:avLst/>
          </a:prstGeom>
        </p:spPr>
      </p:pic>
    </p:spTree>
    <p:extLst>
      <p:ext uri="{BB962C8B-B14F-4D97-AF65-F5344CB8AC3E}">
        <p14:creationId xmlns:p14="http://schemas.microsoft.com/office/powerpoint/2010/main" val="1026204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8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14144-30BB-66D9-5909-3FBC665EEAAE}"/>
              </a:ext>
            </a:extLst>
          </p:cNvPr>
          <p:cNvSpPr>
            <a:spLocks noGrp="1"/>
          </p:cNvSpPr>
          <p:nvPr>
            <p:ph type="ctrTitle"/>
          </p:nvPr>
        </p:nvSpPr>
        <p:spPr>
          <a:xfrm>
            <a:off x="2427111" y="-1"/>
            <a:ext cx="4030134" cy="600679"/>
          </a:xfrm>
        </p:spPr>
        <p:txBody>
          <a:bodyPr/>
          <a:lstStyle/>
          <a:p>
            <a:r>
              <a:rPr lang="en-US" dirty="0"/>
              <a:t>Conclusion</a:t>
            </a:r>
          </a:p>
        </p:txBody>
      </p:sp>
      <p:sp>
        <p:nvSpPr>
          <p:cNvPr id="3" name="Text Placeholder 2">
            <a:extLst>
              <a:ext uri="{FF2B5EF4-FFF2-40B4-BE49-F238E27FC236}">
                <a16:creationId xmlns:a16="http://schemas.microsoft.com/office/drawing/2014/main" id="{20A24051-E7F6-2A48-DDA7-FFCE9A7F5325}"/>
              </a:ext>
            </a:extLst>
          </p:cNvPr>
          <p:cNvSpPr>
            <a:spLocks noGrp="1"/>
          </p:cNvSpPr>
          <p:nvPr>
            <p:ph type="body" idx="1"/>
          </p:nvPr>
        </p:nvSpPr>
        <p:spPr>
          <a:xfrm>
            <a:off x="-1" y="600678"/>
            <a:ext cx="8805333" cy="3610078"/>
          </a:xfrm>
        </p:spPr>
        <p:txBody>
          <a:bodyPr/>
          <a:lstStyle/>
          <a:p>
            <a:r>
              <a:rPr lang="en-US" sz="1400" dirty="0">
                <a:latin typeface="Calibri" panose="020F0502020204030204" pitchFamily="34" charset="0"/>
                <a:ea typeface="Calibri" panose="020F0502020204030204" pitchFamily="34" charset="0"/>
                <a:cs typeface="Calibri" panose="020F0502020204030204" pitchFamily="34" charset="0"/>
              </a:rPr>
              <a:t>To sum up, the Fluorosis analysis project initiative is a big step in an appropriate way towards using technology to provide individualized oral health insights. The combination of data analysis, user-friendly interfaces, and AWS S3 connection shows how these technologies might improve public health awareness and preventive care.</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600" b="1" dirty="0">
                <a:latin typeface="Calibri" panose="020F0502020204030204" pitchFamily="34" charset="0"/>
                <a:ea typeface="Calibri" panose="020F0502020204030204" pitchFamily="34" charset="0"/>
                <a:cs typeface="Calibri" panose="020F0502020204030204" pitchFamily="34" charset="0"/>
              </a:rPr>
              <a:t>Key Achievements:</a:t>
            </a:r>
          </a:p>
          <a:p>
            <a:r>
              <a:rPr lang="en-US" sz="1400" b="1" dirty="0">
                <a:latin typeface="Calibri" panose="020F0502020204030204" pitchFamily="34" charset="0"/>
                <a:ea typeface="Calibri" panose="020F0502020204030204" pitchFamily="34" charset="0"/>
                <a:cs typeface="Calibri" panose="020F0502020204030204" pitchFamily="34" charset="0"/>
              </a:rPr>
              <a:t>Personalized Risk Assessment: </a:t>
            </a:r>
            <a:r>
              <a:rPr lang="en-US" sz="1400" dirty="0">
                <a:latin typeface="Calibri" panose="020F0502020204030204" pitchFamily="34" charset="0"/>
                <a:ea typeface="Calibri" panose="020F0502020204030204" pitchFamily="34" charset="0"/>
                <a:cs typeface="Calibri" panose="020F0502020204030204" pitchFamily="34" charset="0"/>
              </a:rPr>
              <a:t>The project successfully delivers personalized assessments, taking into account age, gender, and regional fluoride concentration.</a:t>
            </a:r>
          </a:p>
          <a:p>
            <a:r>
              <a:rPr lang="en-US" sz="1400" b="1" dirty="0">
                <a:latin typeface="Calibri" panose="020F0502020204030204" pitchFamily="34" charset="0"/>
                <a:ea typeface="Calibri" panose="020F0502020204030204" pitchFamily="34" charset="0"/>
                <a:cs typeface="Calibri" panose="020F0502020204030204" pitchFamily="34" charset="0"/>
              </a:rPr>
              <a:t>AWS Integration: </a:t>
            </a:r>
            <a:r>
              <a:rPr lang="en-US" sz="1400" dirty="0">
                <a:latin typeface="Calibri" panose="020F0502020204030204" pitchFamily="34" charset="0"/>
                <a:ea typeface="Calibri" panose="020F0502020204030204" pitchFamily="34" charset="0"/>
                <a:cs typeface="Calibri" panose="020F0502020204030204" pitchFamily="34" charset="0"/>
              </a:rPr>
              <a:t>Leveraging AWS S3 for data storage and retrieval ensures robustness, scalability, and security, making the system suitable for real-world applications.</a:t>
            </a:r>
          </a:p>
          <a:p>
            <a:r>
              <a:rPr lang="en-US" sz="1400" b="1" dirty="0">
                <a:latin typeface="Calibri" panose="020F0502020204030204" pitchFamily="34" charset="0"/>
                <a:ea typeface="Calibri" panose="020F0502020204030204" pitchFamily="34" charset="0"/>
                <a:cs typeface="Calibri" panose="020F0502020204030204" pitchFamily="34" charset="0"/>
              </a:rPr>
              <a:t>User-Friendly Interface: </a:t>
            </a:r>
            <a:r>
              <a:rPr lang="en-US" sz="1400" dirty="0">
                <a:latin typeface="Calibri" panose="020F0502020204030204" pitchFamily="34" charset="0"/>
                <a:ea typeface="Calibri" panose="020F0502020204030204" pitchFamily="34" charset="0"/>
                <a:cs typeface="Calibri" panose="020F0502020204030204" pitchFamily="34" charset="0"/>
              </a:rPr>
              <a:t>The inclusion of a user-friendly interface simplifies the process for individuals to access relevant information about the fluorosis risk in their region.</a:t>
            </a:r>
          </a:p>
          <a:p>
            <a:r>
              <a:rPr lang="en-US" sz="1400" b="1" dirty="0">
                <a:latin typeface="Calibri" panose="020F0502020204030204" pitchFamily="34" charset="0"/>
                <a:ea typeface="Calibri" panose="020F0502020204030204" pitchFamily="34" charset="0"/>
                <a:cs typeface="Calibri" panose="020F0502020204030204" pitchFamily="34" charset="0"/>
              </a:rPr>
              <a:t>Informative Recommendations: </a:t>
            </a:r>
            <a:r>
              <a:rPr lang="en-US" sz="1400" dirty="0">
                <a:latin typeface="Calibri" panose="020F0502020204030204" pitchFamily="34" charset="0"/>
                <a:ea typeface="Calibri" panose="020F0502020204030204" pitchFamily="34" charset="0"/>
                <a:cs typeface="Calibri" panose="020F0502020204030204" pitchFamily="34" charset="0"/>
              </a:rPr>
              <a:t>Going beyond assessment, the project provides actionable recommendations based on the severity of the risk, promoting preventive dental health practices.</a:t>
            </a:r>
          </a:p>
          <a:p>
            <a:r>
              <a:rPr lang="en-US" sz="1400" b="1" dirty="0">
                <a:latin typeface="Calibri" panose="020F0502020204030204" pitchFamily="34" charset="0"/>
                <a:ea typeface="Calibri" panose="020F0502020204030204" pitchFamily="34" charset="0"/>
                <a:cs typeface="Calibri" panose="020F0502020204030204" pitchFamily="34" charset="0"/>
              </a:rPr>
              <a:t>Educational Component: </a:t>
            </a:r>
            <a:r>
              <a:rPr lang="en-US" sz="1400" dirty="0">
                <a:latin typeface="Calibri" panose="020F0502020204030204" pitchFamily="34" charset="0"/>
                <a:ea typeface="Calibri" panose="020F0502020204030204" pitchFamily="34" charset="0"/>
                <a:cs typeface="Calibri" panose="020F0502020204030204" pitchFamily="34" charset="0"/>
              </a:rPr>
              <a:t>The project incorporates an educational aspect, informing users about the severe effects of fluorosis and empowering them to take proactive measures.</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dirty="0">
                <a:latin typeface="Calibri" panose="020F0502020204030204" pitchFamily="34" charset="0"/>
                <a:ea typeface="Calibri" panose="020F0502020204030204" pitchFamily="34" charset="0"/>
                <a:cs typeface="Calibri" panose="020F0502020204030204" pitchFamily="34" charset="0"/>
              </a:rPr>
              <a:t>In essence, the Fluorosis Risk Assessment project is not just a technological solution; it's a commitment to community health, preventive care, and a future where technology converges with well-being.</a:t>
            </a:r>
          </a:p>
        </p:txBody>
      </p:sp>
    </p:spTree>
    <p:extLst>
      <p:ext uri="{BB962C8B-B14F-4D97-AF65-F5344CB8AC3E}">
        <p14:creationId xmlns:p14="http://schemas.microsoft.com/office/powerpoint/2010/main" val="1397870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ircle(in)">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circle(in)">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circle(in)">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circle(in)">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circle(in)">
                                      <p:cBhvr>
                                        <p:cTn id="42" dur="20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circle(in)">
                                      <p:cBhvr>
                                        <p:cTn id="47" dur="20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099BC-1AD3-1882-F389-1C81C5944B84}"/>
              </a:ext>
            </a:extLst>
          </p:cNvPr>
          <p:cNvSpPr>
            <a:spLocks noGrp="1"/>
          </p:cNvSpPr>
          <p:nvPr>
            <p:ph type="ctrTitle"/>
          </p:nvPr>
        </p:nvSpPr>
        <p:spPr>
          <a:xfrm>
            <a:off x="1579494" y="426612"/>
            <a:ext cx="5381700" cy="589389"/>
          </a:xfrm>
        </p:spPr>
        <p:txBody>
          <a:bodyPr/>
          <a:lstStyle/>
          <a:p>
            <a:r>
              <a:rPr lang="en-US" dirty="0"/>
              <a:t>References</a:t>
            </a:r>
          </a:p>
        </p:txBody>
      </p:sp>
      <p:sp>
        <p:nvSpPr>
          <p:cNvPr id="3" name="Text Placeholder 2">
            <a:extLst>
              <a:ext uri="{FF2B5EF4-FFF2-40B4-BE49-F238E27FC236}">
                <a16:creationId xmlns:a16="http://schemas.microsoft.com/office/drawing/2014/main" id="{DBE5B32D-4A88-A85E-9444-3007D881D471}"/>
              </a:ext>
            </a:extLst>
          </p:cNvPr>
          <p:cNvSpPr>
            <a:spLocks noGrp="1"/>
          </p:cNvSpPr>
          <p:nvPr>
            <p:ph type="body" idx="1"/>
          </p:nvPr>
        </p:nvSpPr>
        <p:spPr>
          <a:xfrm>
            <a:off x="720000" y="1332088"/>
            <a:ext cx="7385422" cy="3271811"/>
          </a:xfrm>
        </p:spPr>
        <p:txBody>
          <a:bodyPr/>
          <a:lstStyle/>
          <a:p>
            <a:r>
              <a:rPr lang="en-US" dirty="0">
                <a:hlinkClick r:id="rId2"/>
              </a:rPr>
              <a:t>Python Tutorial (w3schools.com)</a:t>
            </a:r>
            <a:endParaRPr lang="en-US" dirty="0"/>
          </a:p>
          <a:p>
            <a:r>
              <a:rPr lang="en-US" dirty="0">
                <a:hlinkClick r:id="rId3"/>
              </a:rPr>
              <a:t>2014 Water Fluoridation Statistics | Statistics | Community Water Fluoridation | Oral Health | CDC</a:t>
            </a:r>
            <a:endParaRPr lang="en-US" dirty="0"/>
          </a:p>
          <a:p>
            <a:r>
              <a:rPr lang="en-US" dirty="0">
                <a:hlinkClick r:id="rId4"/>
              </a:rPr>
              <a:t>Step by Step Guide for AWS S3 Bucket Creation. | by Shubham Dubey | Towards AWS</a:t>
            </a:r>
            <a:endParaRPr lang="en-US" dirty="0"/>
          </a:p>
          <a:p>
            <a:r>
              <a:rPr lang="en-US" dirty="0">
                <a:hlinkClick r:id="rId5"/>
              </a:rPr>
              <a:t>How to read CSV file from Amazon S3 in Python - DEV Community</a:t>
            </a:r>
            <a:endParaRPr lang="en-US" dirty="0"/>
          </a:p>
          <a:p>
            <a:endParaRPr lang="en-US" dirty="0"/>
          </a:p>
        </p:txBody>
      </p:sp>
    </p:spTree>
    <p:extLst>
      <p:ext uri="{BB962C8B-B14F-4D97-AF65-F5344CB8AC3E}">
        <p14:creationId xmlns:p14="http://schemas.microsoft.com/office/powerpoint/2010/main" val="26885662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7CFABD5-F277-5929-3AAA-2F8FF2FBCEA5}"/>
              </a:ext>
            </a:extLst>
          </p:cNvPr>
          <p:cNvSpPr>
            <a:spLocks noGrp="1"/>
          </p:cNvSpPr>
          <p:nvPr>
            <p:ph type="body" idx="1"/>
          </p:nvPr>
        </p:nvSpPr>
        <p:spPr>
          <a:xfrm>
            <a:off x="1128887" y="1580443"/>
            <a:ext cx="5621867" cy="1275645"/>
          </a:xfrm>
        </p:spPr>
        <p:txBody>
          <a:bodyPr/>
          <a:lstStyle/>
          <a:p>
            <a:pPr marL="139700" indent="0">
              <a:buNone/>
            </a:pPr>
            <a:r>
              <a:rPr lang="en-US" sz="6000" dirty="0">
                <a:latin typeface="Calibri" panose="020F0502020204030204" pitchFamily="34" charset="0"/>
                <a:ea typeface="Calibri" panose="020F0502020204030204" pitchFamily="34" charset="0"/>
                <a:cs typeface="Calibri" panose="020F0502020204030204" pitchFamily="34" charset="0"/>
              </a:rPr>
              <a:t>        Thank You</a:t>
            </a:r>
          </a:p>
        </p:txBody>
      </p:sp>
    </p:spTree>
    <p:extLst>
      <p:ext uri="{BB962C8B-B14F-4D97-AF65-F5344CB8AC3E}">
        <p14:creationId xmlns:p14="http://schemas.microsoft.com/office/powerpoint/2010/main" val="2840916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95C04-FE8E-AA1E-6AF4-1D0A0D95E05D}"/>
              </a:ext>
            </a:extLst>
          </p:cNvPr>
          <p:cNvSpPr>
            <a:spLocks noGrp="1"/>
          </p:cNvSpPr>
          <p:nvPr>
            <p:ph type="ctrTitle"/>
          </p:nvPr>
        </p:nvSpPr>
        <p:spPr>
          <a:xfrm>
            <a:off x="1881150" y="194850"/>
            <a:ext cx="5381700" cy="1146900"/>
          </a:xfrm>
        </p:spPr>
        <p:txBody>
          <a:bodyPr/>
          <a:lstStyle/>
          <a:p>
            <a:r>
              <a:rPr lang="en-US" sz="4400" b="1" dirty="0">
                <a:latin typeface="Calibri" panose="020F0502020204030204" pitchFamily="34" charset="0"/>
                <a:ea typeface="Calibri" panose="020F0502020204030204" pitchFamily="34" charset="0"/>
                <a:cs typeface="Calibri" panose="020F0502020204030204" pitchFamily="34" charset="0"/>
              </a:rPr>
              <a:t>INTRODUCTION</a:t>
            </a:r>
          </a:p>
        </p:txBody>
      </p:sp>
      <p:sp>
        <p:nvSpPr>
          <p:cNvPr id="4" name="Text Placeholder 3">
            <a:extLst>
              <a:ext uri="{FF2B5EF4-FFF2-40B4-BE49-F238E27FC236}">
                <a16:creationId xmlns:a16="http://schemas.microsoft.com/office/drawing/2014/main" id="{264B243B-17B3-B8E9-F59F-7639636A052A}"/>
              </a:ext>
            </a:extLst>
          </p:cNvPr>
          <p:cNvSpPr>
            <a:spLocks noGrp="1"/>
          </p:cNvSpPr>
          <p:nvPr>
            <p:ph type="body" idx="1"/>
          </p:nvPr>
        </p:nvSpPr>
        <p:spPr>
          <a:xfrm>
            <a:off x="1057523" y="1060396"/>
            <a:ext cx="7028954" cy="2460000"/>
          </a:xfrm>
        </p:spPr>
        <p:txBody>
          <a:bodyPr/>
          <a:lstStyle/>
          <a:p>
            <a:r>
              <a:rPr lang="en-US" sz="2000" dirty="0">
                <a:latin typeface="Calibri" panose="020F0502020204030204" pitchFamily="34" charset="0"/>
                <a:ea typeface="Calibri" panose="020F0502020204030204" pitchFamily="34" charset="0"/>
                <a:cs typeface="Calibri" panose="020F0502020204030204" pitchFamily="34" charset="0"/>
              </a:rPr>
              <a:t>Fluorosis is a health concern associated with the prolonged exposure to high levels of fluoride in drinking water, leading to detrimental effects on dental and skeletal health. Fluoride, a naturally occurring mineral, is often present in water sources, and its concentration can vary geographically. While fluoride is essential for dental health in controlled amounts, excessive exposure can result in fluorosis, a condition characterized by visible changes in tooth enamel and potential skeletal complications.</a:t>
            </a:r>
          </a:p>
        </p:txBody>
      </p:sp>
    </p:spTree>
    <p:extLst>
      <p:ext uri="{BB962C8B-B14F-4D97-AF65-F5344CB8AC3E}">
        <p14:creationId xmlns:p14="http://schemas.microsoft.com/office/powerpoint/2010/main" val="307874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circle(in)">
                                      <p:cBhvr>
                                        <p:cTn id="12" dur="20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028A-674C-6122-6060-1C5A27AB4C72}"/>
              </a:ext>
            </a:extLst>
          </p:cNvPr>
          <p:cNvSpPr>
            <a:spLocks noGrp="1"/>
          </p:cNvSpPr>
          <p:nvPr>
            <p:ph type="ctrTitle"/>
          </p:nvPr>
        </p:nvSpPr>
        <p:spPr>
          <a:xfrm>
            <a:off x="1635139" y="469500"/>
            <a:ext cx="6542675" cy="600678"/>
          </a:xfrm>
        </p:spPr>
        <p:txBody>
          <a:bodyPr/>
          <a:lstStyle/>
          <a:p>
            <a:r>
              <a:rPr lang="en-US" sz="4000" b="1" dirty="0">
                <a:latin typeface="Calibri" panose="020F0502020204030204" pitchFamily="34" charset="0"/>
                <a:ea typeface="Calibri" panose="020F0502020204030204" pitchFamily="34" charset="0"/>
                <a:cs typeface="Calibri" panose="020F0502020204030204" pitchFamily="34" charset="0"/>
              </a:rPr>
              <a:t>EFFECTS OF FLUOROSIS</a:t>
            </a:r>
          </a:p>
        </p:txBody>
      </p:sp>
      <p:sp>
        <p:nvSpPr>
          <p:cNvPr id="3" name="Text Placeholder 2">
            <a:extLst>
              <a:ext uri="{FF2B5EF4-FFF2-40B4-BE49-F238E27FC236}">
                <a16:creationId xmlns:a16="http://schemas.microsoft.com/office/drawing/2014/main" id="{AB93F718-212A-A479-A952-7B895970EF90}"/>
              </a:ext>
            </a:extLst>
          </p:cNvPr>
          <p:cNvSpPr>
            <a:spLocks noGrp="1"/>
          </p:cNvSpPr>
          <p:nvPr>
            <p:ph type="body" idx="1"/>
          </p:nvPr>
        </p:nvSpPr>
        <p:spPr>
          <a:xfrm>
            <a:off x="720000" y="1140178"/>
            <a:ext cx="7615108" cy="3463722"/>
          </a:xfrm>
        </p:spPr>
        <p:txBody>
          <a:bodyPr/>
          <a:lstStyle/>
          <a:p>
            <a:r>
              <a:rPr lang="en-US" sz="2000" b="1" dirty="0">
                <a:latin typeface="Calibri" panose="020F0502020204030204" pitchFamily="34" charset="0"/>
                <a:ea typeface="Calibri" panose="020F0502020204030204" pitchFamily="34" charset="0"/>
                <a:cs typeface="Calibri" panose="020F0502020204030204" pitchFamily="34" charset="0"/>
              </a:rPr>
              <a:t>Dental Implications:</a:t>
            </a:r>
          </a:p>
          <a:p>
            <a:r>
              <a:rPr lang="en-US" sz="1600" dirty="0">
                <a:latin typeface="Calibri" panose="020F0502020204030204" pitchFamily="34" charset="0"/>
                <a:ea typeface="Calibri" panose="020F0502020204030204" pitchFamily="34" charset="0"/>
                <a:cs typeface="Calibri" panose="020F0502020204030204" pitchFamily="34" charset="0"/>
              </a:rPr>
              <a:t>Prolonged exposure to elevated fluoride levels can lead to dental fluorosis, a cosmetic concern marked by changes in tooth enamel. Mild fluorosis may result in barely noticeable white streaks on the teeth, while severe cases can cause brown discoloration and enamel pitting. Such alterations not only affect the aesthetic appearance of teeth but also impact oral health.</a:t>
            </a:r>
          </a:p>
          <a:p>
            <a:endParaRPr lang="en-US" sz="2000" b="1" dirty="0">
              <a:latin typeface="Calibri" panose="020F0502020204030204" pitchFamily="34" charset="0"/>
              <a:ea typeface="Calibri" panose="020F0502020204030204" pitchFamily="34" charset="0"/>
              <a:cs typeface="Calibri" panose="020F0502020204030204" pitchFamily="34" charset="0"/>
            </a:endParaRPr>
          </a:p>
          <a:p>
            <a:r>
              <a:rPr lang="en-US" sz="2000" b="1" dirty="0">
                <a:latin typeface="Calibri" panose="020F0502020204030204" pitchFamily="34" charset="0"/>
                <a:ea typeface="Calibri" panose="020F0502020204030204" pitchFamily="34" charset="0"/>
                <a:cs typeface="Calibri" panose="020F0502020204030204" pitchFamily="34" charset="0"/>
              </a:rPr>
              <a:t>Skeletal Concerns:</a:t>
            </a:r>
          </a:p>
          <a:p>
            <a:r>
              <a:rPr lang="en-US" sz="1600" dirty="0">
                <a:latin typeface="Calibri" panose="020F0502020204030204" pitchFamily="34" charset="0"/>
                <a:ea typeface="Calibri" panose="020F0502020204030204" pitchFamily="34" charset="0"/>
                <a:cs typeface="Calibri" panose="020F0502020204030204" pitchFamily="34" charset="0"/>
              </a:rPr>
              <a:t>In addition to dental issues, excessive fluoride intake can contribute to skeletal problems. Skeletal fluorosis, a more severe form of the condition, may lead to joint pain, limited mobility, and, in extreme cases, damage to bones and ligaments. Skeletal fluorosis arises from the accumulation of fluoride in bones over an extended period, emphasizing the importance of monitoring fluoride levels in drinking water.</a:t>
            </a:r>
          </a:p>
        </p:txBody>
      </p:sp>
    </p:spTree>
    <p:extLst>
      <p:ext uri="{BB962C8B-B14F-4D97-AF65-F5344CB8AC3E}">
        <p14:creationId xmlns:p14="http://schemas.microsoft.com/office/powerpoint/2010/main" val="2726453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circle(in)">
                                      <p:cBhvr>
                                        <p:cTn id="17" dur="20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ircle(in)">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circle(in)">
                                      <p:cBhvr>
                                        <p:cTn id="2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lose-up of teeth and gums&#10;&#10;Description automatically generated">
            <a:extLst>
              <a:ext uri="{FF2B5EF4-FFF2-40B4-BE49-F238E27FC236}">
                <a16:creationId xmlns:a16="http://schemas.microsoft.com/office/drawing/2014/main" id="{BDFBB906-FFC7-EBE0-B91D-CCAACD548CDD}"/>
              </a:ext>
            </a:extLst>
          </p:cNvPr>
          <p:cNvPicPr>
            <a:picLocks noChangeAspect="1"/>
          </p:cNvPicPr>
          <p:nvPr/>
        </p:nvPicPr>
        <p:blipFill>
          <a:blip r:embed="rId2"/>
          <a:stretch>
            <a:fillRect/>
          </a:stretch>
        </p:blipFill>
        <p:spPr>
          <a:xfrm>
            <a:off x="598311" y="690562"/>
            <a:ext cx="7778043" cy="3762375"/>
          </a:xfrm>
          <a:prstGeom prst="rect">
            <a:avLst/>
          </a:prstGeom>
        </p:spPr>
      </p:pic>
    </p:spTree>
    <p:extLst>
      <p:ext uri="{BB962C8B-B14F-4D97-AF65-F5344CB8AC3E}">
        <p14:creationId xmlns:p14="http://schemas.microsoft.com/office/powerpoint/2010/main" val="1398907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19D0D-F728-DD8C-7329-EC9F1A75933D}"/>
              </a:ext>
            </a:extLst>
          </p:cNvPr>
          <p:cNvSpPr>
            <a:spLocks noGrp="1"/>
          </p:cNvSpPr>
          <p:nvPr>
            <p:ph type="ctrTitle"/>
          </p:nvPr>
        </p:nvSpPr>
        <p:spPr>
          <a:xfrm>
            <a:off x="1768436" y="0"/>
            <a:ext cx="5381700" cy="1146900"/>
          </a:xfrm>
        </p:spPr>
        <p:txBody>
          <a:bodyPr/>
          <a:lstStyle/>
          <a:p>
            <a:r>
              <a:rPr lang="en-US" sz="3200" b="1" dirty="0">
                <a:latin typeface="Calibri" panose="020F0502020204030204" pitchFamily="34" charset="0"/>
                <a:ea typeface="Calibri" panose="020F0502020204030204" pitchFamily="34" charset="0"/>
                <a:cs typeface="Calibri" panose="020F0502020204030204" pitchFamily="34" charset="0"/>
              </a:rPr>
              <a:t>PROJECT AIM</a:t>
            </a:r>
          </a:p>
        </p:txBody>
      </p:sp>
      <p:sp>
        <p:nvSpPr>
          <p:cNvPr id="3" name="Text Placeholder 2">
            <a:extLst>
              <a:ext uri="{FF2B5EF4-FFF2-40B4-BE49-F238E27FC236}">
                <a16:creationId xmlns:a16="http://schemas.microsoft.com/office/drawing/2014/main" id="{4C331E9A-10A2-FC54-CCBB-36F017A8481A}"/>
              </a:ext>
            </a:extLst>
          </p:cNvPr>
          <p:cNvSpPr>
            <a:spLocks noGrp="1"/>
          </p:cNvSpPr>
          <p:nvPr>
            <p:ph type="body" idx="1"/>
          </p:nvPr>
        </p:nvSpPr>
        <p:spPr>
          <a:xfrm>
            <a:off x="-205689" y="489778"/>
            <a:ext cx="9270668" cy="2460000"/>
          </a:xfrm>
        </p:spPr>
        <p:txBody>
          <a:bodyPr/>
          <a:lstStyle/>
          <a:p>
            <a:r>
              <a:rPr lang="en-US" sz="1600" b="1" dirty="0">
                <a:latin typeface="Calibri" panose="020F0502020204030204" pitchFamily="34" charset="0"/>
                <a:ea typeface="Calibri" panose="020F0502020204030204" pitchFamily="34" charset="0"/>
                <a:cs typeface="Calibri" panose="020F0502020204030204" pitchFamily="34" charset="0"/>
              </a:rPr>
              <a:t>Assessing Fluorosis Risk for Informed Health Decisions:</a:t>
            </a:r>
          </a:p>
          <a:p>
            <a:pPr marL="139700" indent="0">
              <a:buNone/>
            </a:pPr>
            <a:r>
              <a:rPr lang="en-US" sz="1400" dirty="0">
                <a:latin typeface="Calibri" panose="020F0502020204030204" pitchFamily="34" charset="0"/>
                <a:ea typeface="Calibri" panose="020F0502020204030204" pitchFamily="34" charset="0"/>
                <a:cs typeface="Calibri" panose="020F0502020204030204" pitchFamily="34" charset="0"/>
              </a:rPr>
              <a:t> The primary goal of this project is to evaluate the risk of fluorosis in various regions by analyzing fluoride concentration levels in water sources. Fluorosis, a health concern linked to excessive fluoride exposure, can impact dental and skeletal health. The project aims to provide a comprehensive understanding of the fluoride levels in different areas, empowering individuals with insights into potential health risks.</a:t>
            </a:r>
          </a:p>
          <a:p>
            <a:r>
              <a:rPr lang="en-US" sz="1800" b="1" dirty="0">
                <a:latin typeface="Calibri" panose="020F0502020204030204" pitchFamily="34" charset="0"/>
                <a:ea typeface="Calibri" panose="020F0502020204030204" pitchFamily="34" charset="0"/>
                <a:cs typeface="Calibri" panose="020F0502020204030204" pitchFamily="34" charset="0"/>
              </a:rPr>
              <a:t>Key Objectives:</a:t>
            </a:r>
          </a:p>
          <a:p>
            <a:r>
              <a:rPr lang="en-US" sz="1600" b="1" dirty="0">
                <a:latin typeface="Calibri" panose="020F0502020204030204" pitchFamily="34" charset="0"/>
                <a:ea typeface="Calibri" panose="020F0502020204030204" pitchFamily="34" charset="0"/>
                <a:cs typeface="Calibri" panose="020F0502020204030204" pitchFamily="34" charset="0"/>
              </a:rPr>
              <a:t>Fluoride Concentration Analysis:</a:t>
            </a:r>
          </a:p>
          <a:p>
            <a:r>
              <a:rPr lang="en-US" sz="1400" dirty="0">
                <a:latin typeface="Calibri" panose="020F0502020204030204" pitchFamily="34" charset="0"/>
                <a:ea typeface="Calibri" panose="020F0502020204030204" pitchFamily="34" charset="0"/>
                <a:cs typeface="Calibri" panose="020F0502020204030204" pitchFamily="34" charset="0"/>
              </a:rPr>
              <a:t>Assess fluoride levels in water sources across regions to identify areas with elevated concentrations.</a:t>
            </a:r>
          </a:p>
          <a:p>
            <a:endParaRPr lang="en-US" sz="1600" b="1" dirty="0">
              <a:latin typeface="Calibri" panose="020F0502020204030204" pitchFamily="34" charset="0"/>
              <a:ea typeface="Calibri" panose="020F0502020204030204" pitchFamily="34" charset="0"/>
              <a:cs typeface="Calibri" panose="020F0502020204030204" pitchFamily="34" charset="0"/>
            </a:endParaRPr>
          </a:p>
          <a:p>
            <a:r>
              <a:rPr lang="en-US" sz="1600" b="1" dirty="0">
                <a:latin typeface="Calibri" panose="020F0502020204030204" pitchFamily="34" charset="0"/>
                <a:ea typeface="Calibri" panose="020F0502020204030204" pitchFamily="34" charset="0"/>
                <a:cs typeface="Calibri" panose="020F0502020204030204" pitchFamily="34" charset="0"/>
              </a:rPr>
              <a:t>Demographic Correlation:</a:t>
            </a:r>
          </a:p>
          <a:p>
            <a:r>
              <a:rPr lang="en-US" sz="1400" dirty="0">
                <a:latin typeface="Calibri" panose="020F0502020204030204" pitchFamily="34" charset="0"/>
                <a:ea typeface="Calibri" panose="020F0502020204030204" pitchFamily="34" charset="0"/>
                <a:cs typeface="Calibri" panose="020F0502020204030204" pitchFamily="34" charset="0"/>
              </a:rPr>
              <a:t>Explore the correlation between fluoride content and demographic factors such as age, gender, and geographic location.</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600" b="1" dirty="0">
                <a:latin typeface="Calibri" panose="020F0502020204030204" pitchFamily="34" charset="0"/>
                <a:ea typeface="Calibri" panose="020F0502020204030204" pitchFamily="34" charset="0"/>
                <a:cs typeface="Calibri" panose="020F0502020204030204" pitchFamily="34" charset="0"/>
              </a:rPr>
              <a:t>Risk Classification:</a:t>
            </a:r>
          </a:p>
          <a:p>
            <a:r>
              <a:rPr lang="en-US" sz="1400" dirty="0">
                <a:latin typeface="Calibri" panose="020F0502020204030204" pitchFamily="34" charset="0"/>
                <a:ea typeface="Calibri" panose="020F0502020204030204" pitchFamily="34" charset="0"/>
                <a:cs typeface="Calibri" panose="020F0502020204030204" pitchFamily="34" charset="0"/>
              </a:rPr>
              <a:t>Classify regions based on the severity of fluorosis risk, ranging from minimal risk to severe risk, considering established thresholds.</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600" b="1" dirty="0">
                <a:latin typeface="Calibri" panose="020F0502020204030204" pitchFamily="34" charset="0"/>
                <a:ea typeface="Calibri" panose="020F0502020204030204" pitchFamily="34" charset="0"/>
                <a:cs typeface="Calibri" panose="020F0502020204030204" pitchFamily="34" charset="0"/>
              </a:rPr>
              <a:t>Preventive Recommendations:</a:t>
            </a:r>
          </a:p>
          <a:p>
            <a:r>
              <a:rPr lang="en-US" sz="1400" dirty="0">
                <a:latin typeface="Calibri" panose="020F0502020204030204" pitchFamily="34" charset="0"/>
                <a:ea typeface="Calibri" panose="020F0502020204030204" pitchFamily="34" charset="0"/>
                <a:cs typeface="Calibri" panose="020F0502020204030204" pitchFamily="34" charset="0"/>
              </a:rPr>
              <a:t>Provide necessary recommendations for individuals in regions identified with elevated fluorosis risk, emphasizing preventive measures and oral health practices.</a:t>
            </a:r>
          </a:p>
          <a:p>
            <a:endParaRPr lang="en-US" dirty="0"/>
          </a:p>
        </p:txBody>
      </p:sp>
    </p:spTree>
    <p:extLst>
      <p:ext uri="{BB962C8B-B14F-4D97-AF65-F5344CB8AC3E}">
        <p14:creationId xmlns:p14="http://schemas.microsoft.com/office/powerpoint/2010/main" val="1016609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circle(in)">
                                      <p:cBhvr>
                                        <p:cTn id="17" dur="20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circle(in)">
                                      <p:cBhvr>
                                        <p:cTn id="22" dur="20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circle(in)">
                                      <p:cBhvr>
                                        <p:cTn id="27" dur="20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circle(in)">
                                      <p:cBhvr>
                                        <p:cTn id="32" dur="20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circle(in)">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circle(in)">
                                      <p:cBhvr>
                                        <p:cTn id="42" dur="20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circle(in)">
                                      <p:cBhvr>
                                        <p:cTn id="47" dur="20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6" presetClass="entr" presetSubtype="16" fill="hold" grpId="0"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circle(in)">
                                      <p:cBhvr>
                                        <p:cTn id="52" dur="2000"/>
                                        <p:tgtEl>
                                          <p:spTgt spid="3">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6" presetClass="entr" presetSubtype="16" fill="hold" grpId="0"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circle(in)">
                                      <p:cBhvr>
                                        <p:cTn id="57" dur="2000"/>
                                        <p:tgtEl>
                                          <p:spTgt spid="3">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6" presetClass="entr" presetSubtype="16" fill="hold" grpId="0" nodeType="clickEffect">
                                  <p:stCondLst>
                                    <p:cond delay="0"/>
                                  </p:stCondLst>
                                  <p:childTnLst>
                                    <p:set>
                                      <p:cBhvr>
                                        <p:cTn id="61" dur="1" fill="hold">
                                          <p:stCondLst>
                                            <p:cond delay="0"/>
                                          </p:stCondLst>
                                        </p:cTn>
                                        <p:tgtEl>
                                          <p:spTgt spid="3">
                                            <p:txEl>
                                              <p:pRg st="13" end="13"/>
                                            </p:txEl>
                                          </p:spTgt>
                                        </p:tgtEl>
                                        <p:attrNameLst>
                                          <p:attrName>style.visibility</p:attrName>
                                        </p:attrNameLst>
                                      </p:cBhvr>
                                      <p:to>
                                        <p:strVal val="visible"/>
                                      </p:to>
                                    </p:set>
                                    <p:animEffect transition="in" filter="circle(in)">
                                      <p:cBhvr>
                                        <p:cTn id="62" dur="20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5A428-B75C-5615-6825-8FF0C41B8326}"/>
              </a:ext>
            </a:extLst>
          </p:cNvPr>
          <p:cNvSpPr>
            <a:spLocks noGrp="1"/>
          </p:cNvSpPr>
          <p:nvPr>
            <p:ph type="ctrTitle"/>
          </p:nvPr>
        </p:nvSpPr>
        <p:spPr>
          <a:xfrm>
            <a:off x="1881150" y="234462"/>
            <a:ext cx="5381700" cy="912438"/>
          </a:xfrm>
        </p:spPr>
        <p:txBody>
          <a:bodyPr/>
          <a:lstStyle/>
          <a:p>
            <a:r>
              <a:rPr lang="en-US" b="1" dirty="0">
                <a:latin typeface="Calibri" panose="020F0502020204030204" pitchFamily="34" charset="0"/>
                <a:ea typeface="Calibri" panose="020F0502020204030204" pitchFamily="34" charset="0"/>
                <a:cs typeface="Calibri" panose="020F0502020204030204" pitchFamily="34" charset="0"/>
              </a:rPr>
              <a:t>PHASES</a:t>
            </a:r>
          </a:p>
        </p:txBody>
      </p:sp>
      <p:sp>
        <p:nvSpPr>
          <p:cNvPr id="3" name="Text Placeholder 2">
            <a:extLst>
              <a:ext uri="{FF2B5EF4-FFF2-40B4-BE49-F238E27FC236}">
                <a16:creationId xmlns:a16="http://schemas.microsoft.com/office/drawing/2014/main" id="{0943401D-B49F-5DD7-9A69-FD5599167B38}"/>
              </a:ext>
            </a:extLst>
          </p:cNvPr>
          <p:cNvSpPr>
            <a:spLocks noGrp="1"/>
          </p:cNvSpPr>
          <p:nvPr>
            <p:ph type="body" idx="1"/>
          </p:nvPr>
        </p:nvSpPr>
        <p:spPr>
          <a:xfrm>
            <a:off x="471209" y="1146900"/>
            <a:ext cx="7286863" cy="2403230"/>
          </a:xfrm>
        </p:spPr>
        <p:txBody>
          <a:bodyPr/>
          <a:lstStyle/>
          <a:p>
            <a:r>
              <a:rPr lang="en-US" sz="2800" b="1" dirty="0">
                <a:latin typeface="Calibri" panose="020F0502020204030204" pitchFamily="34" charset="0"/>
                <a:ea typeface="Calibri" panose="020F0502020204030204" pitchFamily="34" charset="0"/>
                <a:cs typeface="Calibri" panose="020F0502020204030204" pitchFamily="34" charset="0"/>
              </a:rPr>
              <a:t>Data Collection:</a:t>
            </a:r>
            <a:endParaRPr lang="en-US" sz="2800" dirty="0">
              <a:latin typeface="Calibri" panose="020F0502020204030204" pitchFamily="34" charset="0"/>
              <a:ea typeface="Calibri" panose="020F0502020204030204" pitchFamily="34" charset="0"/>
              <a:cs typeface="Calibri" panose="020F0502020204030204" pitchFamily="34" charset="0"/>
            </a:endParaRPr>
          </a:p>
          <a:p>
            <a:r>
              <a:rPr lang="en-US" sz="2000" dirty="0">
                <a:latin typeface="Calibri" panose="020F0502020204030204" pitchFamily="34" charset="0"/>
                <a:ea typeface="Calibri" panose="020F0502020204030204" pitchFamily="34" charset="0"/>
                <a:cs typeface="Calibri" panose="020F0502020204030204" pitchFamily="34" charset="0"/>
              </a:rPr>
              <a:t>Fluoride Concentration Data: Acquired data on fluoride levels in water sources from a dataset, focusing on 2014 data.</a:t>
            </a:r>
          </a:p>
          <a:p>
            <a:r>
              <a:rPr lang="en-US" sz="2000" dirty="0">
                <a:latin typeface="Calibri" panose="020F0502020204030204" pitchFamily="34" charset="0"/>
                <a:ea typeface="Calibri" panose="020F0502020204030204" pitchFamily="34" charset="0"/>
                <a:cs typeface="Calibri" panose="020F0502020204030204" pitchFamily="34" charset="0"/>
              </a:rPr>
              <a:t>I had collected the data from:</a:t>
            </a:r>
          </a:p>
          <a:p>
            <a:r>
              <a:rPr lang="en-US" sz="1800" dirty="0">
                <a:latin typeface="Calibri" panose="020F0502020204030204" pitchFamily="34" charset="0"/>
                <a:ea typeface="Calibri" panose="020F0502020204030204" pitchFamily="34" charset="0"/>
                <a:cs typeface="Calibri" panose="020F0502020204030204" pitchFamily="34" charset="0"/>
                <a:hlinkClick r:id="rId2"/>
              </a:rPr>
              <a:t>2014 Water Fluoridation Statistics | Statistics | Community Water Fluoridation | Oral Health | CDC</a:t>
            </a:r>
            <a:endParaRPr lang="en-US" sz="18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5150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 calcmode="lin" valueType="num">
                                      <p:cBhvr additive="base">
                                        <p:cTn id="3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FD6A4-BE52-20B5-12C2-6BB477B2CC63}"/>
              </a:ext>
            </a:extLst>
          </p:cNvPr>
          <p:cNvSpPr>
            <a:spLocks noGrp="1"/>
          </p:cNvSpPr>
          <p:nvPr>
            <p:ph type="ctrTitle"/>
          </p:nvPr>
        </p:nvSpPr>
        <p:spPr>
          <a:xfrm>
            <a:off x="174759" y="539601"/>
            <a:ext cx="8850923" cy="792589"/>
          </a:xfrm>
        </p:spPr>
        <p:txBody>
          <a:bodyPr/>
          <a:lstStyle/>
          <a:p>
            <a:r>
              <a:rPr lang="en-US" sz="4000" b="1" dirty="0">
                <a:latin typeface="Calibri" panose="020F0502020204030204" pitchFamily="34" charset="0"/>
                <a:ea typeface="Calibri" panose="020F0502020204030204" pitchFamily="34" charset="0"/>
                <a:cs typeface="Calibri" panose="020F0502020204030204" pitchFamily="34" charset="0"/>
              </a:rPr>
              <a:t>    Data Storage and Management:</a:t>
            </a:r>
            <a:br>
              <a:rPr lang="en-US" dirty="0"/>
            </a:br>
            <a:br>
              <a:rPr lang="en-US" dirty="0"/>
            </a:b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5" name="Text Placeholder 4">
            <a:extLst>
              <a:ext uri="{FF2B5EF4-FFF2-40B4-BE49-F238E27FC236}">
                <a16:creationId xmlns:a16="http://schemas.microsoft.com/office/drawing/2014/main" id="{EE88111A-8B83-D3A6-DC66-0F38B29D3F29}"/>
              </a:ext>
            </a:extLst>
          </p:cNvPr>
          <p:cNvSpPr>
            <a:spLocks noGrp="1"/>
          </p:cNvSpPr>
          <p:nvPr>
            <p:ph type="body" idx="1"/>
          </p:nvPr>
        </p:nvSpPr>
        <p:spPr>
          <a:xfrm>
            <a:off x="1309511" y="1253066"/>
            <a:ext cx="6581421" cy="3350833"/>
          </a:xfrm>
        </p:spPr>
        <p:txBody>
          <a:bodyPr/>
          <a:lstStyle/>
          <a:p>
            <a:pPr marL="139700" indent="0">
              <a:buNone/>
            </a:pPr>
            <a:endParaRPr lang="en-US" sz="2000" dirty="0">
              <a:latin typeface="Calibri" panose="020F0502020204030204" pitchFamily="34" charset="0"/>
              <a:ea typeface="Calibri" panose="020F0502020204030204" pitchFamily="34" charset="0"/>
              <a:cs typeface="Calibri" panose="020F0502020204030204" pitchFamily="34" charset="0"/>
            </a:endParaRPr>
          </a:p>
          <a:p>
            <a:r>
              <a:rPr lang="en-US" sz="2000" b="1" dirty="0">
                <a:latin typeface="Calibri" panose="020F0502020204030204" pitchFamily="34" charset="0"/>
                <a:ea typeface="Calibri" panose="020F0502020204030204" pitchFamily="34" charset="0"/>
                <a:cs typeface="Calibri" panose="020F0502020204030204" pitchFamily="34" charset="0"/>
              </a:rPr>
              <a:t>Import into SQL Server: Planned import of acquired data into SQL Server for efficient storage and retrieval.</a:t>
            </a:r>
          </a:p>
          <a:p>
            <a:r>
              <a:rPr lang="en-US" sz="2000" b="1" dirty="0">
                <a:latin typeface="Calibri" panose="020F0502020204030204" pitchFamily="34" charset="0"/>
                <a:ea typeface="Calibri" panose="020F0502020204030204" pitchFamily="34" charset="0"/>
                <a:cs typeface="Calibri" panose="020F0502020204030204" pitchFamily="34" charset="0"/>
              </a:rPr>
              <a:t>Data Cleaning: Perform data cleaning procedures to enhance data quality and to remove nulls.</a:t>
            </a:r>
          </a:p>
        </p:txBody>
      </p:sp>
    </p:spTree>
    <p:extLst>
      <p:ext uri="{BB962C8B-B14F-4D97-AF65-F5344CB8AC3E}">
        <p14:creationId xmlns:p14="http://schemas.microsoft.com/office/powerpoint/2010/main" val="59466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down)">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down)">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64A08E3-2CBB-B767-274B-2FC8D6563ADA}"/>
              </a:ext>
            </a:extLst>
          </p:cNvPr>
          <p:cNvSpPr>
            <a:spLocks noGrp="1"/>
          </p:cNvSpPr>
          <p:nvPr>
            <p:ph type="body" idx="1"/>
          </p:nvPr>
        </p:nvSpPr>
        <p:spPr>
          <a:xfrm>
            <a:off x="-137956" y="372534"/>
            <a:ext cx="11133334" cy="4605866"/>
          </a:xfrm>
        </p:spPr>
        <p:txBody>
          <a:bodyPr/>
          <a:lstStyle/>
          <a:p>
            <a:r>
              <a:rPr lang="en-US" sz="1800" b="1" dirty="0">
                <a:latin typeface="Calibri" panose="020F0502020204030204" pitchFamily="34" charset="0"/>
                <a:ea typeface="Calibri" panose="020F0502020204030204" pitchFamily="34" charset="0"/>
                <a:cs typeface="Calibri" panose="020F0502020204030204" pitchFamily="34" charset="0"/>
              </a:rPr>
              <a:t>Creating an S3 bucket in AWS for several purposes:</a:t>
            </a:r>
          </a:p>
          <a:p>
            <a:pPr marL="139700" indent="0">
              <a:buNone/>
            </a:pPr>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b="1" dirty="0">
                <a:latin typeface="Calibri" panose="020F0502020204030204" pitchFamily="34" charset="0"/>
                <a:ea typeface="Calibri" panose="020F0502020204030204" pitchFamily="34" charset="0"/>
                <a:cs typeface="Calibri" panose="020F0502020204030204" pitchFamily="34" charset="0"/>
              </a:rPr>
              <a:t>Storage of Data: </a:t>
            </a:r>
            <a:r>
              <a:rPr lang="en-US" sz="1400" dirty="0">
                <a:latin typeface="Calibri" panose="020F0502020204030204" pitchFamily="34" charset="0"/>
                <a:ea typeface="Calibri" panose="020F0502020204030204" pitchFamily="34" charset="0"/>
                <a:cs typeface="Calibri" panose="020F0502020204030204" pitchFamily="34" charset="0"/>
              </a:rPr>
              <a:t>S3 (Simple Storage Service) is a scalable object storage service in AWS.</a:t>
            </a:r>
          </a:p>
          <a:p>
            <a:r>
              <a:rPr lang="en-US" sz="1400" dirty="0">
                <a:latin typeface="Calibri" panose="020F0502020204030204" pitchFamily="34" charset="0"/>
                <a:ea typeface="Calibri" panose="020F0502020204030204" pitchFamily="34" charset="0"/>
                <a:cs typeface="Calibri" panose="020F0502020204030204" pitchFamily="34" charset="0"/>
              </a:rPr>
              <a:t>I use an S3 bucket to store the dataset, specifically the CSV file containing water fluoridation percentages.</a:t>
            </a:r>
          </a:p>
          <a:p>
            <a:r>
              <a:rPr lang="en-US" sz="1400" b="1" dirty="0">
                <a:latin typeface="Calibri" panose="020F0502020204030204" pitchFamily="34" charset="0"/>
                <a:ea typeface="Calibri" panose="020F0502020204030204" pitchFamily="34" charset="0"/>
                <a:cs typeface="Calibri" panose="020F0502020204030204" pitchFamily="34" charset="0"/>
              </a:rPr>
              <a:t>Data Accessibility: </a:t>
            </a:r>
            <a:r>
              <a:rPr lang="en-US" sz="1400" dirty="0">
                <a:latin typeface="Calibri" panose="020F0502020204030204" pitchFamily="34" charset="0"/>
                <a:ea typeface="Calibri" panose="020F0502020204030204" pitchFamily="34" charset="0"/>
                <a:cs typeface="Calibri" panose="020F0502020204030204" pitchFamily="34" charset="0"/>
              </a:rPr>
              <a:t>S3 allows easy and secure access to the data from anywhere on the web.</a:t>
            </a:r>
          </a:p>
          <a:p>
            <a:r>
              <a:rPr lang="en-US" sz="1400" dirty="0">
                <a:latin typeface="Calibri" panose="020F0502020204030204" pitchFamily="34" charset="0"/>
                <a:ea typeface="Calibri" panose="020F0502020204030204" pitchFamily="34" charset="0"/>
                <a:cs typeface="Calibri" panose="020F0502020204030204" pitchFamily="34" charset="0"/>
              </a:rPr>
              <a:t>In my project, </a:t>
            </a:r>
            <a:r>
              <a:rPr lang="en-US" sz="1400" dirty="0" err="1">
                <a:latin typeface="Calibri" panose="020F0502020204030204" pitchFamily="34" charset="0"/>
                <a:ea typeface="Calibri" panose="020F0502020204030204" pitchFamily="34" charset="0"/>
                <a:cs typeface="Calibri" panose="020F0502020204030204" pitchFamily="34" charset="0"/>
              </a:rPr>
              <a:t>i</a:t>
            </a:r>
            <a:r>
              <a:rPr lang="en-US" sz="1400" dirty="0">
                <a:latin typeface="Calibri" panose="020F0502020204030204" pitchFamily="34" charset="0"/>
                <a:ea typeface="Calibri" panose="020F0502020204030204" pitchFamily="34" charset="0"/>
                <a:cs typeface="Calibri" panose="020F0502020204030204" pitchFamily="34" charset="0"/>
              </a:rPr>
              <a:t> retrieve water fluoridation data from the S3 bucket, making it accessible for analysis.</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b="1" dirty="0">
                <a:latin typeface="Calibri" panose="020F0502020204030204" pitchFamily="34" charset="0"/>
                <a:ea typeface="Calibri" panose="020F0502020204030204" pitchFamily="34" charset="0"/>
                <a:cs typeface="Calibri" panose="020F0502020204030204" pitchFamily="34" charset="0"/>
              </a:rPr>
              <a:t>Scalability and Reliability: </a:t>
            </a:r>
            <a:r>
              <a:rPr lang="en-US" sz="1400" dirty="0">
                <a:latin typeface="Calibri" panose="020F0502020204030204" pitchFamily="34" charset="0"/>
                <a:ea typeface="Calibri" panose="020F0502020204030204" pitchFamily="34" charset="0"/>
                <a:cs typeface="Calibri" panose="020F0502020204030204" pitchFamily="34" charset="0"/>
              </a:rPr>
              <a:t>S3 is designed to be highly scalable and reliable, ensuring that the data is available</a:t>
            </a:r>
          </a:p>
          <a:p>
            <a:pPr marL="139700" indent="0">
              <a:buNone/>
            </a:pPr>
            <a:r>
              <a:rPr lang="en-US" sz="1400" dirty="0">
                <a:latin typeface="Calibri" panose="020F0502020204030204" pitchFamily="34" charset="0"/>
                <a:ea typeface="Calibri" panose="020F0502020204030204" pitchFamily="34" charset="0"/>
                <a:cs typeface="Calibri" panose="020F0502020204030204" pitchFamily="34" charset="0"/>
              </a:rPr>
              <a:t>         when needed. </a:t>
            </a:r>
          </a:p>
          <a:p>
            <a:r>
              <a:rPr lang="en-US" sz="1400" dirty="0">
                <a:latin typeface="Calibri" panose="020F0502020204030204" pitchFamily="34" charset="0"/>
                <a:ea typeface="Calibri" panose="020F0502020204030204" pitchFamily="34" charset="0"/>
                <a:cs typeface="Calibri" panose="020F0502020204030204" pitchFamily="34" charset="0"/>
              </a:rPr>
              <a:t>This is crucial for a project that involves data analysis and processing.</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b="1" dirty="0">
                <a:latin typeface="Calibri" panose="020F0502020204030204" pitchFamily="34" charset="0"/>
                <a:ea typeface="Calibri" panose="020F0502020204030204" pitchFamily="34" charset="0"/>
                <a:cs typeface="Calibri" panose="020F0502020204030204" pitchFamily="34" charset="0"/>
              </a:rPr>
              <a:t>Security and Permissions: </a:t>
            </a:r>
            <a:r>
              <a:rPr lang="en-US" sz="1400" dirty="0">
                <a:latin typeface="Calibri" panose="020F0502020204030204" pitchFamily="34" charset="0"/>
                <a:ea typeface="Calibri" panose="020F0502020204030204" pitchFamily="34" charset="0"/>
                <a:cs typeface="Calibri" panose="020F0502020204030204" pitchFamily="34" charset="0"/>
              </a:rPr>
              <a:t>S3 allows you to configure fine-grained access controls and permissions.</a:t>
            </a:r>
          </a:p>
          <a:p>
            <a:r>
              <a:rPr lang="en-US" sz="1400" dirty="0">
                <a:latin typeface="Calibri" panose="020F0502020204030204" pitchFamily="34" charset="0"/>
                <a:ea typeface="Calibri" panose="020F0502020204030204" pitchFamily="34" charset="0"/>
                <a:cs typeface="Calibri" panose="020F0502020204030204" pitchFamily="34" charset="0"/>
              </a:rPr>
              <a:t>This ensures that only authorized users or systems can access and manipulate your data, enhancing security.</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b="1" dirty="0">
                <a:latin typeface="Calibri" panose="020F0502020204030204" pitchFamily="34" charset="0"/>
                <a:ea typeface="Calibri" panose="020F0502020204030204" pitchFamily="34" charset="0"/>
                <a:cs typeface="Calibri" panose="020F0502020204030204" pitchFamily="34" charset="0"/>
              </a:rPr>
              <a:t>Data Versioning and Backup: </a:t>
            </a:r>
            <a:r>
              <a:rPr lang="en-US" sz="1400" dirty="0">
                <a:latin typeface="Calibri" panose="020F0502020204030204" pitchFamily="34" charset="0"/>
                <a:ea typeface="Calibri" panose="020F0502020204030204" pitchFamily="34" charset="0"/>
                <a:cs typeface="Calibri" panose="020F0502020204030204" pitchFamily="34" charset="0"/>
              </a:rPr>
              <a:t>S3 supports versioning, allowing you to preserve, retrieve, and restore every version </a:t>
            </a:r>
          </a:p>
          <a:p>
            <a:pPr marL="139700" indent="0">
              <a:buNone/>
            </a:pPr>
            <a:r>
              <a:rPr lang="en-US" sz="1400" dirty="0">
                <a:latin typeface="Calibri" panose="020F0502020204030204" pitchFamily="34" charset="0"/>
                <a:ea typeface="Calibri" panose="020F0502020204030204" pitchFamily="34" charset="0"/>
                <a:cs typeface="Calibri" panose="020F0502020204030204" pitchFamily="34" charset="0"/>
              </a:rPr>
              <a:t>        of every object stored in a bucket.</a:t>
            </a:r>
          </a:p>
          <a:p>
            <a:r>
              <a:rPr lang="en-US" sz="1400" dirty="0">
                <a:latin typeface="Calibri" panose="020F0502020204030204" pitchFamily="34" charset="0"/>
                <a:ea typeface="Calibri" panose="020F0502020204030204" pitchFamily="34" charset="0"/>
                <a:cs typeface="Calibri" panose="020F0502020204030204" pitchFamily="34" charset="0"/>
              </a:rPr>
              <a:t>This can be crucial for data versioning and backup, especially if your dataset evolves over time.</a:t>
            </a:r>
          </a:p>
          <a:p>
            <a:r>
              <a:rPr lang="en-US" sz="1400" dirty="0">
                <a:latin typeface="Calibri" panose="020F0502020204030204" pitchFamily="34" charset="0"/>
                <a:ea typeface="Calibri" panose="020F0502020204030204" pitchFamily="34" charset="0"/>
                <a:cs typeface="Calibri" panose="020F0502020204030204" pitchFamily="34" charset="0"/>
              </a:rPr>
              <a:t>Easy Integration with Python and Boto3:</a:t>
            </a:r>
          </a:p>
          <a:p>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1400" dirty="0">
                <a:latin typeface="Calibri" panose="020F0502020204030204" pitchFamily="34" charset="0"/>
                <a:ea typeface="Calibri" panose="020F0502020204030204" pitchFamily="34" charset="0"/>
                <a:cs typeface="Calibri" panose="020F0502020204030204" pitchFamily="34" charset="0"/>
              </a:rPr>
              <a:t>The Python boto3 library, used in my project, provides a convenient way to interact with AWS services, including</a:t>
            </a:r>
          </a:p>
          <a:p>
            <a:pPr marL="139700" indent="0">
              <a:buNone/>
            </a:pPr>
            <a:r>
              <a:rPr lang="en-US" sz="1400" dirty="0">
                <a:latin typeface="Calibri" panose="020F0502020204030204" pitchFamily="34" charset="0"/>
                <a:ea typeface="Calibri" panose="020F0502020204030204" pitchFamily="34" charset="0"/>
                <a:cs typeface="Calibri" panose="020F0502020204030204" pitchFamily="34" charset="0"/>
              </a:rPr>
              <a:t>        S3. </a:t>
            </a:r>
            <a:r>
              <a:rPr lang="en-US" sz="1400">
                <a:latin typeface="Calibri" panose="020F0502020204030204" pitchFamily="34" charset="0"/>
                <a:ea typeface="Calibri" panose="020F0502020204030204" pitchFamily="34" charset="0"/>
                <a:cs typeface="Calibri" panose="020F0502020204030204" pitchFamily="34" charset="0"/>
              </a:rPr>
              <a:t>I </a:t>
            </a:r>
            <a:r>
              <a:rPr lang="en-US" sz="1400" dirty="0">
                <a:latin typeface="Calibri" panose="020F0502020204030204" pitchFamily="34" charset="0"/>
                <a:ea typeface="Calibri" panose="020F0502020204030204" pitchFamily="34" charset="0"/>
                <a:cs typeface="Calibri" panose="020F0502020204030204" pitchFamily="34" charset="0"/>
              </a:rPr>
              <a:t>use S3 to store and retrieve the water fluoridation dataset seamlessly within Python code.</a:t>
            </a:r>
          </a:p>
        </p:txBody>
      </p:sp>
      <p:sp>
        <p:nvSpPr>
          <p:cNvPr id="8" name="Title 7">
            <a:extLst>
              <a:ext uri="{FF2B5EF4-FFF2-40B4-BE49-F238E27FC236}">
                <a16:creationId xmlns:a16="http://schemas.microsoft.com/office/drawing/2014/main" id="{3CE64B6D-3835-9DA1-7AEE-9F549D9DBEA9}"/>
              </a:ext>
            </a:extLst>
          </p:cNvPr>
          <p:cNvSpPr>
            <a:spLocks noGrp="1"/>
          </p:cNvSpPr>
          <p:nvPr>
            <p:ph type="ctrTitle"/>
          </p:nvPr>
        </p:nvSpPr>
        <p:spPr>
          <a:xfrm>
            <a:off x="1791014" y="0"/>
            <a:ext cx="5381700" cy="506133"/>
          </a:xfrm>
        </p:spPr>
        <p:txBody>
          <a:bodyPr/>
          <a:lstStyle/>
          <a:p>
            <a:r>
              <a:rPr lang="en-US" sz="2400" b="1" dirty="0">
                <a:latin typeface="Calibri" panose="020F0502020204030204" pitchFamily="34" charset="0"/>
                <a:ea typeface="Calibri" panose="020F0502020204030204" pitchFamily="34" charset="0"/>
                <a:cs typeface="Calibri" panose="020F0502020204030204" pitchFamily="34" charset="0"/>
              </a:rPr>
              <a:t>AWS S3 Bucket Creation</a:t>
            </a:r>
          </a:p>
        </p:txBody>
      </p:sp>
    </p:spTree>
    <p:extLst>
      <p:ext uri="{BB962C8B-B14F-4D97-AF65-F5344CB8AC3E}">
        <p14:creationId xmlns:p14="http://schemas.microsoft.com/office/powerpoint/2010/main" val="1969836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wipe(down)">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wipe(down)">
                                      <p:cBhvr>
                                        <p:cTn id="42" dur="5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wipe(down)">
                                      <p:cBhvr>
                                        <p:cTn id="47" dur="5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animEffect transition="in" filter="wipe(down)">
                                      <p:cBhvr>
                                        <p:cTn id="52" dur="500"/>
                                        <p:tgtEl>
                                          <p:spTgt spid="3">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wipe(down)">
                                      <p:cBhvr>
                                        <p:cTn id="57" dur="500"/>
                                        <p:tgtEl>
                                          <p:spTgt spid="3">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3">
                                            <p:txEl>
                                              <p:pRg st="14" end="14"/>
                                            </p:txEl>
                                          </p:spTgt>
                                        </p:tgtEl>
                                        <p:attrNameLst>
                                          <p:attrName>style.visibility</p:attrName>
                                        </p:attrNameLst>
                                      </p:cBhvr>
                                      <p:to>
                                        <p:strVal val="visible"/>
                                      </p:to>
                                    </p:set>
                                    <p:animEffect transition="in" filter="wipe(down)">
                                      <p:cBhvr>
                                        <p:cTn id="62" dur="500"/>
                                        <p:tgtEl>
                                          <p:spTgt spid="3">
                                            <p:txEl>
                                              <p:pRg st="14" end="1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3">
                                            <p:txEl>
                                              <p:pRg st="15" end="15"/>
                                            </p:txEl>
                                          </p:spTgt>
                                        </p:tgtEl>
                                        <p:attrNameLst>
                                          <p:attrName>style.visibility</p:attrName>
                                        </p:attrNameLst>
                                      </p:cBhvr>
                                      <p:to>
                                        <p:strVal val="visible"/>
                                      </p:to>
                                    </p:set>
                                    <p:animEffect transition="in" filter="wipe(down)">
                                      <p:cBhvr>
                                        <p:cTn id="67" dur="500"/>
                                        <p:tgtEl>
                                          <p:spTgt spid="3">
                                            <p:txEl>
                                              <p:pRg st="15" end="15"/>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3">
                                            <p:txEl>
                                              <p:pRg st="16" end="16"/>
                                            </p:txEl>
                                          </p:spTgt>
                                        </p:tgtEl>
                                        <p:attrNameLst>
                                          <p:attrName>style.visibility</p:attrName>
                                        </p:attrNameLst>
                                      </p:cBhvr>
                                      <p:to>
                                        <p:strVal val="visible"/>
                                      </p:to>
                                    </p:set>
                                    <p:animEffect transition="in" filter="wipe(down)">
                                      <p:cBhvr>
                                        <p:cTn id="72" dur="500"/>
                                        <p:tgtEl>
                                          <p:spTgt spid="3">
                                            <p:txEl>
                                              <p:pRg st="16" end="16"/>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3">
                                            <p:txEl>
                                              <p:pRg st="17" end="17"/>
                                            </p:txEl>
                                          </p:spTgt>
                                        </p:tgtEl>
                                        <p:attrNameLst>
                                          <p:attrName>style.visibility</p:attrName>
                                        </p:attrNameLst>
                                      </p:cBhvr>
                                      <p:to>
                                        <p:strVal val="visible"/>
                                      </p:to>
                                    </p:set>
                                    <p:animEffect transition="in" filter="wipe(down)">
                                      <p:cBhvr>
                                        <p:cTn id="77" dur="500"/>
                                        <p:tgtEl>
                                          <p:spTgt spid="3">
                                            <p:txEl>
                                              <p:pRg st="17" end="17"/>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3">
                                            <p:txEl>
                                              <p:pRg st="19" end="19"/>
                                            </p:txEl>
                                          </p:spTgt>
                                        </p:tgtEl>
                                        <p:attrNameLst>
                                          <p:attrName>style.visibility</p:attrName>
                                        </p:attrNameLst>
                                      </p:cBhvr>
                                      <p:to>
                                        <p:strVal val="visible"/>
                                      </p:to>
                                    </p:set>
                                    <p:animEffect transition="in" filter="wipe(down)">
                                      <p:cBhvr>
                                        <p:cTn id="82" dur="500"/>
                                        <p:tgtEl>
                                          <p:spTgt spid="3">
                                            <p:txEl>
                                              <p:pRg st="19" end="19"/>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4" fill="hold" grpId="0" nodeType="clickEffect">
                                  <p:stCondLst>
                                    <p:cond delay="0"/>
                                  </p:stCondLst>
                                  <p:childTnLst>
                                    <p:set>
                                      <p:cBhvr>
                                        <p:cTn id="86" dur="1" fill="hold">
                                          <p:stCondLst>
                                            <p:cond delay="0"/>
                                          </p:stCondLst>
                                        </p:cTn>
                                        <p:tgtEl>
                                          <p:spTgt spid="3">
                                            <p:txEl>
                                              <p:pRg st="20" end="20"/>
                                            </p:txEl>
                                          </p:spTgt>
                                        </p:tgtEl>
                                        <p:attrNameLst>
                                          <p:attrName>style.visibility</p:attrName>
                                        </p:attrNameLst>
                                      </p:cBhvr>
                                      <p:to>
                                        <p:strVal val="visible"/>
                                      </p:to>
                                    </p:set>
                                    <p:animEffect transition="in" filter="wipe(down)">
                                      <p:cBhvr>
                                        <p:cTn id="87" dur="500"/>
                                        <p:tgtEl>
                                          <p:spTgt spid="3">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Lst>
  </p:timing>
</p:sld>
</file>

<file path=ppt/theme/theme1.xml><?xml version="1.0" encoding="utf-8"?>
<a:theme xmlns:a="http://schemas.openxmlformats.org/drawingml/2006/main" name="Water: A Resource for Everyone by Slidesgo">
  <a:themeElements>
    <a:clrScheme name="Simple Light">
      <a:dk1>
        <a:srgbClr val="184EAB"/>
      </a:dk1>
      <a:lt1>
        <a:srgbClr val="FFFFFF"/>
      </a:lt1>
      <a:dk2>
        <a:srgbClr val="0060C1"/>
      </a:dk2>
      <a:lt2>
        <a:srgbClr val="10B2FD"/>
      </a:lt2>
      <a:accent1>
        <a:srgbClr val="41D5FF"/>
      </a:accent1>
      <a:accent2>
        <a:srgbClr val="73F7FF"/>
      </a:accent2>
      <a:accent3>
        <a:srgbClr val="FF783E"/>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435</TotalTime>
  <Words>2284</Words>
  <Application>Microsoft Office PowerPoint</Application>
  <PresentationFormat>On-screen Show (16:9)</PresentationFormat>
  <Paragraphs>196</Paragraphs>
  <Slides>29</Slides>
  <Notes>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Calibri</vt:lpstr>
      <vt:lpstr>Arial</vt:lpstr>
      <vt:lpstr>Nunito Light</vt:lpstr>
      <vt:lpstr>Montserrat</vt:lpstr>
      <vt:lpstr>Söhne</vt:lpstr>
      <vt:lpstr>Poppins Black</vt:lpstr>
      <vt:lpstr>Times New Roman</vt:lpstr>
      <vt:lpstr>Water: A Resource for Everyone by Slidesgo</vt:lpstr>
      <vt:lpstr>          Fluorosis  Analysis   Presented by:Keerti reddy resapu </vt:lpstr>
      <vt:lpstr>CONTENTS</vt:lpstr>
      <vt:lpstr>INTRODUCTION</vt:lpstr>
      <vt:lpstr>EFFECTS OF FLUOROSIS</vt:lpstr>
      <vt:lpstr>PowerPoint Presentation</vt:lpstr>
      <vt:lpstr>PROJECT AIM</vt:lpstr>
      <vt:lpstr>PHASES</vt:lpstr>
      <vt:lpstr>    Data Storage and Management:  </vt:lpstr>
      <vt:lpstr>AWS S3 Bucket Creation</vt:lpstr>
      <vt:lpstr>PowerPoint Presentation</vt:lpstr>
      <vt:lpstr>AWS S3 DATA RETRIEVAL</vt:lpstr>
      <vt:lpstr>PowerPoint Presentation</vt:lpstr>
      <vt:lpstr> </vt:lpstr>
      <vt:lpstr>PowerPoint Presentation</vt:lpstr>
      <vt:lpstr>Age and gender effects</vt:lpstr>
      <vt:lpstr>PowerPoint Presentation</vt:lpstr>
      <vt:lpstr>Fluorosis Risk Assessment</vt:lpstr>
      <vt:lpstr>PowerPoint Presentation</vt:lpstr>
      <vt:lpstr>Combined Percentage Calculation </vt:lpstr>
      <vt:lpstr>PowerPoint Presentation</vt:lpstr>
      <vt:lpstr>Providing Preventive Recommendations</vt:lpstr>
      <vt:lpstr>PowerPoint Presentation</vt:lpstr>
      <vt:lpstr>PROJECT RESULT</vt:lpstr>
      <vt:lpstr>PowerPoint Presentation</vt:lpstr>
      <vt:lpstr>PowerPoint Presentation</vt:lpstr>
      <vt:lpstr>PowerPoint Presentation</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Fluorosis  Analysis   Presented by:Keerti reddy resapu </dc:title>
  <cp:lastModifiedBy>keerti reddy</cp:lastModifiedBy>
  <cp:revision>19</cp:revision>
  <dcterms:modified xsi:type="dcterms:W3CDTF">2023-12-05T04:42:05Z</dcterms:modified>
</cp:coreProperties>
</file>